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2" r:id="rId5"/>
    <p:sldId id="257" r:id="rId6"/>
    <p:sldId id="287" r:id="rId7"/>
    <p:sldId id="288" r:id="rId8"/>
    <p:sldId id="290" r:id="rId9"/>
    <p:sldId id="285" r:id="rId10"/>
    <p:sldId id="284" r:id="rId11"/>
    <p:sldId id="289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A810BE-4C3B-449B-9F90-1984D0099B98}" v="818" dt="2021-12-21T23:58:55.243"/>
    <p1510:client id="{B35B19F6-BB53-48FA-A463-D5BED80C7958}" v="15" vWet="19" dt="2021-12-21T23:17:41.0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yner Mendez" userId="6b5bcfdd3c436e95" providerId="LiveId" clId="{84A810BE-4C3B-449B-9F90-1984D0099B98}"/>
    <pc:docChg chg="undo custSel addSld modSld sldOrd">
      <pc:chgData name="Rayner Mendez" userId="6b5bcfdd3c436e95" providerId="LiveId" clId="{84A810BE-4C3B-449B-9F90-1984D0099B98}" dt="2021-12-21T23:58:55.242" v="1194"/>
      <pc:docMkLst>
        <pc:docMk/>
      </pc:docMkLst>
      <pc:sldChg chg="modSp mod">
        <pc:chgData name="Rayner Mendez" userId="6b5bcfdd3c436e95" providerId="LiveId" clId="{84A810BE-4C3B-449B-9F90-1984D0099B98}" dt="2021-12-21T19:13:44.629" v="1" actId="403"/>
        <pc:sldMkLst>
          <pc:docMk/>
          <pc:sldMk cId="2466827983" sldId="257"/>
        </pc:sldMkLst>
        <pc:spChg chg="mod">
          <ac:chgData name="Rayner Mendez" userId="6b5bcfdd3c436e95" providerId="LiveId" clId="{84A810BE-4C3B-449B-9F90-1984D0099B98}" dt="2021-12-21T19:13:44.629" v="1" actId="403"/>
          <ac:spMkLst>
            <pc:docMk/>
            <pc:sldMk cId="2466827983" sldId="257"/>
            <ac:spMk id="3" creationId="{45E756BE-3A24-4175-B842-7A7CD756DF13}"/>
          </ac:spMkLst>
        </pc:spChg>
      </pc:sldChg>
      <pc:sldChg chg="addSp delSp modSp mod addAnim delAnim setClrOvrMap">
        <pc:chgData name="Rayner Mendez" userId="6b5bcfdd3c436e95" providerId="LiveId" clId="{84A810BE-4C3B-449B-9F90-1984D0099B98}" dt="2021-12-21T23:58:55.242" v="1194"/>
        <pc:sldMkLst>
          <pc:docMk/>
          <pc:sldMk cId="674873628" sldId="282"/>
        </pc:sldMkLst>
        <pc:spChg chg="mod ord">
          <ac:chgData name="Rayner Mendez" userId="6b5bcfdd3c436e95" providerId="LiveId" clId="{84A810BE-4C3B-449B-9F90-1984D0099B98}" dt="2021-12-21T23:58:16.180" v="1192" actId="26606"/>
          <ac:spMkLst>
            <pc:docMk/>
            <pc:sldMk cId="674873628" sldId="282"/>
            <ac:spMk id="2" creationId="{E1FC5398-C628-478A-822A-BE6CBC51559B}"/>
          </ac:spMkLst>
        </pc:spChg>
        <pc:spChg chg="mod ord">
          <ac:chgData name="Rayner Mendez" userId="6b5bcfdd3c436e95" providerId="LiveId" clId="{84A810BE-4C3B-449B-9F90-1984D0099B98}" dt="2021-12-21T23:58:16.180" v="1192" actId="26606"/>
          <ac:spMkLst>
            <pc:docMk/>
            <pc:sldMk cId="674873628" sldId="282"/>
            <ac:spMk id="3" creationId="{07730D41-D3A4-4CFC-91DC-62E6A5AE503B}"/>
          </ac:spMkLst>
        </pc:spChg>
        <pc:spChg chg="del">
          <ac:chgData name="Rayner Mendez" userId="6b5bcfdd3c436e95" providerId="LiveId" clId="{84A810BE-4C3B-449B-9F90-1984D0099B98}" dt="2021-12-21T23:56:37.148" v="989" actId="26606"/>
          <ac:spMkLst>
            <pc:docMk/>
            <pc:sldMk cId="674873628" sldId="282"/>
            <ac:spMk id="28" creationId="{E08D4B6A-8113-4DFB-B82E-B60CAC8E0A50}"/>
          </ac:spMkLst>
        </pc:spChg>
        <pc:spChg chg="del">
          <ac:chgData name="Rayner Mendez" userId="6b5bcfdd3c436e95" providerId="LiveId" clId="{84A810BE-4C3B-449B-9F90-1984D0099B98}" dt="2021-12-21T23:56:37.148" v="989" actId="26606"/>
          <ac:spMkLst>
            <pc:docMk/>
            <pc:sldMk cId="674873628" sldId="282"/>
            <ac:spMk id="30" creationId="{9822E561-F97C-4CBB-A9A6-A6BF6317BC84}"/>
          </ac:spMkLst>
        </pc:spChg>
        <pc:spChg chg="del">
          <ac:chgData name="Rayner Mendez" userId="6b5bcfdd3c436e95" providerId="LiveId" clId="{84A810BE-4C3B-449B-9F90-1984D0099B98}" dt="2021-12-21T23:56:37.148" v="989" actId="26606"/>
          <ac:spMkLst>
            <pc:docMk/>
            <pc:sldMk cId="674873628" sldId="282"/>
            <ac:spMk id="32" creationId="{B01B0E58-A5C8-4CDA-A2E0-35DF94E59857}"/>
          </ac:spMkLst>
        </pc:spChg>
        <pc:spChg chg="add del">
          <ac:chgData name="Rayner Mendez" userId="6b5bcfdd3c436e95" providerId="LiveId" clId="{84A810BE-4C3B-449B-9F90-1984D0099B98}" dt="2021-12-21T23:56:53.035" v="995" actId="26606"/>
          <ac:spMkLst>
            <pc:docMk/>
            <pc:sldMk cId="674873628" sldId="282"/>
            <ac:spMk id="71" creationId="{6B695AA2-4B70-477F-AF90-536B720A1343}"/>
          </ac:spMkLst>
        </pc:spChg>
        <pc:spChg chg="add">
          <ac:chgData name="Rayner Mendez" userId="6b5bcfdd3c436e95" providerId="LiveId" clId="{84A810BE-4C3B-449B-9F90-1984D0099B98}" dt="2021-12-21T23:58:16.180" v="1192" actId="26606"/>
          <ac:spMkLst>
            <pc:docMk/>
            <pc:sldMk cId="674873628" sldId="282"/>
            <ac:spMk id="74" creationId="{26B4480E-B7FF-4481-890E-043A69AE6FE2}"/>
          </ac:spMkLst>
        </pc:spChg>
        <pc:spChg chg="add">
          <ac:chgData name="Rayner Mendez" userId="6b5bcfdd3c436e95" providerId="LiveId" clId="{84A810BE-4C3B-449B-9F90-1984D0099B98}" dt="2021-12-21T23:58:16.180" v="1192" actId="26606"/>
          <ac:spMkLst>
            <pc:docMk/>
            <pc:sldMk cId="674873628" sldId="282"/>
            <ac:spMk id="76" creationId="{64C13BAB-7C00-4D21-A857-E3D41C0A2A66}"/>
          </ac:spMkLst>
        </pc:spChg>
        <pc:spChg chg="add">
          <ac:chgData name="Rayner Mendez" userId="6b5bcfdd3c436e95" providerId="LiveId" clId="{84A810BE-4C3B-449B-9F90-1984D0099B98}" dt="2021-12-21T23:58:16.180" v="1192" actId="26606"/>
          <ac:spMkLst>
            <pc:docMk/>
            <pc:sldMk cId="674873628" sldId="282"/>
            <ac:spMk id="78" creationId="{1F1FF39A-AC3C-4066-9D4C-519AA22812EA}"/>
          </ac:spMkLst>
        </pc:spChg>
        <pc:spChg chg="add del">
          <ac:chgData name="Rayner Mendez" userId="6b5bcfdd3c436e95" providerId="LiveId" clId="{84A810BE-4C3B-449B-9F90-1984D0099B98}" dt="2021-12-21T23:56:52.730" v="994" actId="26606"/>
          <ac:spMkLst>
            <pc:docMk/>
            <pc:sldMk cId="674873628" sldId="282"/>
            <ac:spMk id="135" creationId="{E08D4B6A-8113-4DFB-B82E-B60CAC8E0A50}"/>
          </ac:spMkLst>
        </pc:spChg>
        <pc:spChg chg="add del">
          <ac:chgData name="Rayner Mendez" userId="6b5bcfdd3c436e95" providerId="LiveId" clId="{84A810BE-4C3B-449B-9F90-1984D0099B98}" dt="2021-12-21T23:56:52.730" v="994" actId="26606"/>
          <ac:spMkLst>
            <pc:docMk/>
            <pc:sldMk cId="674873628" sldId="282"/>
            <ac:spMk id="137" creationId="{9822E561-F97C-4CBB-A9A6-A6BF6317BC84}"/>
          </ac:spMkLst>
        </pc:spChg>
        <pc:spChg chg="add del">
          <ac:chgData name="Rayner Mendez" userId="6b5bcfdd3c436e95" providerId="LiveId" clId="{84A810BE-4C3B-449B-9F90-1984D0099B98}" dt="2021-12-21T23:56:52.730" v="994" actId="26606"/>
          <ac:spMkLst>
            <pc:docMk/>
            <pc:sldMk cId="674873628" sldId="282"/>
            <ac:spMk id="139" creationId="{B01B0E58-A5C8-4CDA-A2E0-35DF94E59857}"/>
          </ac:spMkLst>
        </pc:spChg>
        <pc:spChg chg="add del">
          <ac:chgData name="Rayner Mendez" userId="6b5bcfdd3c436e95" providerId="LiveId" clId="{84A810BE-4C3B-449B-9F90-1984D0099B98}" dt="2021-12-21T23:58:16.180" v="1192" actId="26606"/>
          <ac:spMkLst>
            <pc:docMk/>
            <pc:sldMk cId="674873628" sldId="282"/>
            <ac:spMk id="1028" creationId="{007891EC-4501-44ED-A8C8-B11B6DB767AB}"/>
          </ac:spMkLst>
        </pc:spChg>
        <pc:picChg chg="del mod">
          <ac:chgData name="Rayner Mendez" userId="6b5bcfdd3c436e95" providerId="LiveId" clId="{84A810BE-4C3B-449B-9F90-1984D0099B98}" dt="2021-12-21T23:56:40.278" v="990" actId="478"/>
          <ac:picMkLst>
            <pc:docMk/>
            <pc:sldMk cId="674873628" sldId="282"/>
            <ac:picMk id="5" creationId="{46FD3043-02B3-4F91-A2CB-FF01D76F3FD5}"/>
          </ac:picMkLst>
        </pc:picChg>
        <pc:picChg chg="add mod ord">
          <ac:chgData name="Rayner Mendez" userId="6b5bcfdd3c436e95" providerId="LiveId" clId="{84A810BE-4C3B-449B-9F90-1984D0099B98}" dt="2021-12-21T23:58:55.242" v="1194"/>
          <ac:picMkLst>
            <pc:docMk/>
            <pc:sldMk cId="674873628" sldId="282"/>
            <ac:picMk id="1026" creationId="{F9746686-F1C5-4EE7-BC82-2C44EEF747D1}"/>
          </ac:picMkLst>
        </pc:picChg>
        <pc:cxnChg chg="add del">
          <ac:chgData name="Rayner Mendez" userId="6b5bcfdd3c436e95" providerId="LiveId" clId="{84A810BE-4C3B-449B-9F90-1984D0099B98}" dt="2021-12-21T23:58:16.180" v="1192" actId="26606"/>
          <ac:cxnSpMkLst>
            <pc:docMk/>
            <pc:sldMk cId="674873628" sldId="282"/>
            <ac:cxnSpMk id="1029" creationId="{34E5597F-CE67-4085-9548-E6A8036DA3BB}"/>
          </ac:cxnSpMkLst>
        </pc:cxnChg>
      </pc:sldChg>
      <pc:sldChg chg="modSp mod">
        <pc:chgData name="Rayner Mendez" userId="6b5bcfdd3c436e95" providerId="LiveId" clId="{84A810BE-4C3B-449B-9F90-1984D0099B98}" dt="2021-12-21T23:37:04.599" v="946" actId="207"/>
        <pc:sldMkLst>
          <pc:docMk/>
          <pc:sldMk cId="3527723293" sldId="288"/>
        </pc:sldMkLst>
        <pc:spChg chg="mod">
          <ac:chgData name="Rayner Mendez" userId="6b5bcfdd3c436e95" providerId="LiveId" clId="{84A810BE-4C3B-449B-9F90-1984D0099B98}" dt="2021-12-21T23:37:04.599" v="946" actId="207"/>
          <ac:spMkLst>
            <pc:docMk/>
            <pc:sldMk cId="3527723293" sldId="288"/>
            <ac:spMk id="3" creationId="{45E756BE-3A24-4175-B842-7A7CD756DF13}"/>
          </ac:spMkLst>
        </pc:spChg>
      </pc:sldChg>
      <pc:sldChg chg="addSp delSp modSp mod">
        <pc:chgData name="Rayner Mendez" userId="6b5bcfdd3c436e95" providerId="LiveId" clId="{84A810BE-4C3B-449B-9F90-1984D0099B98}" dt="2021-12-21T19:23:49.630" v="225" actId="1036"/>
        <pc:sldMkLst>
          <pc:docMk/>
          <pc:sldMk cId="60866842" sldId="289"/>
        </pc:sldMkLst>
        <pc:spChg chg="del">
          <ac:chgData name="Rayner Mendez" userId="6b5bcfdd3c436e95" providerId="LiveId" clId="{84A810BE-4C3B-449B-9F90-1984D0099B98}" dt="2021-12-21T19:17:16.938" v="6" actId="21"/>
          <ac:spMkLst>
            <pc:docMk/>
            <pc:sldMk cId="60866842" sldId="289"/>
            <ac:spMk id="3" creationId="{6BBEC622-41E5-40D3-B68D-E0A0C672ADA9}"/>
          </ac:spMkLst>
        </pc:spChg>
        <pc:picChg chg="add mod">
          <ac:chgData name="Rayner Mendez" userId="6b5bcfdd3c436e95" providerId="LiveId" clId="{84A810BE-4C3B-449B-9F90-1984D0099B98}" dt="2021-12-21T19:18:10.760" v="12" actId="1076"/>
          <ac:picMkLst>
            <pc:docMk/>
            <pc:sldMk cId="60866842" sldId="289"/>
            <ac:picMk id="5" creationId="{35EBD24E-BE4D-4E5F-806E-A6ABA870CE82}"/>
          </ac:picMkLst>
        </pc:picChg>
        <pc:picChg chg="add mod">
          <ac:chgData name="Rayner Mendez" userId="6b5bcfdd3c436e95" providerId="LiveId" clId="{84A810BE-4C3B-449B-9F90-1984D0099B98}" dt="2021-12-21T19:18:10.760" v="12" actId="1076"/>
          <ac:picMkLst>
            <pc:docMk/>
            <pc:sldMk cId="60866842" sldId="289"/>
            <ac:picMk id="7" creationId="{708639B8-0040-4086-ABFA-6E3F1C573D09}"/>
          </ac:picMkLst>
        </pc:picChg>
        <pc:picChg chg="add mod">
          <ac:chgData name="Rayner Mendez" userId="6b5bcfdd3c436e95" providerId="LiveId" clId="{84A810BE-4C3B-449B-9F90-1984D0099B98}" dt="2021-12-21T19:18:27.519" v="14" actId="1076"/>
          <ac:picMkLst>
            <pc:docMk/>
            <pc:sldMk cId="60866842" sldId="289"/>
            <ac:picMk id="9" creationId="{B1B1EEA7-8D7F-486B-B7BC-A38284C76722}"/>
          </ac:picMkLst>
        </pc:picChg>
        <pc:picChg chg="add mod">
          <ac:chgData name="Rayner Mendez" userId="6b5bcfdd3c436e95" providerId="LiveId" clId="{84A810BE-4C3B-449B-9F90-1984D0099B98}" dt="2021-12-21T19:19:07.968" v="16" actId="1076"/>
          <ac:picMkLst>
            <pc:docMk/>
            <pc:sldMk cId="60866842" sldId="289"/>
            <ac:picMk id="11" creationId="{2A890944-7943-45CC-BA2C-784E8C3E6A44}"/>
          </ac:picMkLst>
        </pc:picChg>
        <pc:picChg chg="add mod">
          <ac:chgData name="Rayner Mendez" userId="6b5bcfdd3c436e95" providerId="LiveId" clId="{84A810BE-4C3B-449B-9F90-1984D0099B98}" dt="2021-12-21T19:20:56.730" v="49" actId="1035"/>
          <ac:picMkLst>
            <pc:docMk/>
            <pc:sldMk cId="60866842" sldId="289"/>
            <ac:picMk id="13" creationId="{29356E2F-11C4-484B-B199-B7C147E1636E}"/>
          </ac:picMkLst>
        </pc:picChg>
        <pc:picChg chg="add mod">
          <ac:chgData name="Rayner Mendez" userId="6b5bcfdd3c436e95" providerId="LiveId" clId="{84A810BE-4C3B-449B-9F90-1984D0099B98}" dt="2021-12-21T19:23:49.630" v="225" actId="1036"/>
          <ac:picMkLst>
            <pc:docMk/>
            <pc:sldMk cId="60866842" sldId="289"/>
            <ac:picMk id="15" creationId="{7A1B2BF9-BBE5-45D4-8958-2882A22A981C}"/>
          </ac:picMkLst>
        </pc:picChg>
        <pc:picChg chg="add mod">
          <ac:chgData name="Rayner Mendez" userId="6b5bcfdd3c436e95" providerId="LiveId" clId="{84A810BE-4C3B-449B-9F90-1984D0099B98}" dt="2021-12-21T19:23:46.459" v="217" actId="1036"/>
          <ac:picMkLst>
            <pc:docMk/>
            <pc:sldMk cId="60866842" sldId="289"/>
            <ac:picMk id="17" creationId="{FCD7476F-8F08-432A-9759-6A85CECA2751}"/>
          </ac:picMkLst>
        </pc:picChg>
        <pc:picChg chg="add mod">
          <ac:chgData name="Rayner Mendez" userId="6b5bcfdd3c436e95" providerId="LiveId" clId="{84A810BE-4C3B-449B-9F90-1984D0099B98}" dt="2021-12-21T19:23:42.416" v="204" actId="1035"/>
          <ac:picMkLst>
            <pc:docMk/>
            <pc:sldMk cId="60866842" sldId="289"/>
            <ac:picMk id="19" creationId="{2EC33A05-2000-4E94-A64E-A63318FE1223}"/>
          </ac:picMkLst>
        </pc:picChg>
        <pc:picChg chg="add mod">
          <ac:chgData name="Rayner Mendez" userId="6b5bcfdd3c436e95" providerId="LiveId" clId="{84A810BE-4C3B-449B-9F90-1984D0099B98}" dt="2021-12-21T19:23:39.831" v="200" actId="1035"/>
          <ac:picMkLst>
            <pc:docMk/>
            <pc:sldMk cId="60866842" sldId="289"/>
            <ac:picMk id="21" creationId="{60E9C865-C54A-4AB8-BD67-42D1C29F9505}"/>
          </ac:picMkLst>
        </pc:picChg>
        <pc:picChg chg="add mod">
          <ac:chgData name="Rayner Mendez" userId="6b5bcfdd3c436e95" providerId="LiveId" clId="{84A810BE-4C3B-449B-9F90-1984D0099B98}" dt="2021-12-21T19:23:31.098" v="198" actId="1035"/>
          <ac:picMkLst>
            <pc:docMk/>
            <pc:sldMk cId="60866842" sldId="289"/>
            <ac:picMk id="23" creationId="{013EF681-8E13-407E-9F35-55C3C9839FA4}"/>
          </ac:picMkLst>
        </pc:picChg>
        <pc:picChg chg="add mod">
          <ac:chgData name="Rayner Mendez" userId="6b5bcfdd3c436e95" providerId="LiveId" clId="{84A810BE-4C3B-449B-9F90-1984D0099B98}" dt="2021-12-21T19:23:26.510" v="195" actId="1036"/>
          <ac:picMkLst>
            <pc:docMk/>
            <pc:sldMk cId="60866842" sldId="289"/>
            <ac:picMk id="25" creationId="{A546CD50-2FC7-49DE-94D2-6054CA934BC3}"/>
          </ac:picMkLst>
        </pc:picChg>
      </pc:sldChg>
      <pc:sldChg chg="addSp delSp modSp add mod">
        <pc:chgData name="Rayner Mendez" userId="6b5bcfdd3c436e95" providerId="LiveId" clId="{84A810BE-4C3B-449B-9F90-1984D0099B98}" dt="2021-12-21T19:30:39.493" v="272" actId="20577"/>
        <pc:sldMkLst>
          <pc:docMk/>
          <pc:sldMk cId="433012838" sldId="291"/>
        </pc:sldMkLst>
        <pc:spChg chg="add del mod">
          <ac:chgData name="Rayner Mendez" userId="6b5bcfdd3c436e95" providerId="LiveId" clId="{84A810BE-4C3B-449B-9F90-1984D0099B98}" dt="2021-12-21T19:30:39.493" v="272" actId="20577"/>
          <ac:spMkLst>
            <pc:docMk/>
            <pc:sldMk cId="433012838" sldId="291"/>
            <ac:spMk id="2" creationId="{6285D8AF-E1A0-48D1-B522-9A53FF449C82}"/>
          </ac:spMkLst>
        </pc:spChg>
        <pc:spChg chg="add del mod">
          <ac:chgData name="Rayner Mendez" userId="6b5bcfdd3c436e95" providerId="LiveId" clId="{84A810BE-4C3B-449B-9F90-1984D0099B98}" dt="2021-12-21T19:24:28.945" v="228" actId="21"/>
          <ac:spMkLst>
            <pc:docMk/>
            <pc:sldMk cId="433012838" sldId="291"/>
            <ac:spMk id="4" creationId="{32553EF8-E725-44C8-AA67-7AC32349CD48}"/>
          </ac:spMkLst>
        </pc:spChg>
        <pc:picChg chg="add del">
          <ac:chgData name="Rayner Mendez" userId="6b5bcfdd3c436e95" providerId="LiveId" clId="{84A810BE-4C3B-449B-9F90-1984D0099B98}" dt="2021-12-21T19:24:45.459" v="232" actId="21"/>
          <ac:picMkLst>
            <pc:docMk/>
            <pc:sldMk cId="433012838" sldId="291"/>
            <ac:picMk id="5" creationId="{35EBD24E-BE4D-4E5F-806E-A6ABA870CE82}"/>
          </ac:picMkLst>
        </pc:picChg>
        <pc:picChg chg="add del">
          <ac:chgData name="Rayner Mendez" userId="6b5bcfdd3c436e95" providerId="LiveId" clId="{84A810BE-4C3B-449B-9F90-1984D0099B98}" dt="2021-12-21T19:24:45.459" v="232" actId="21"/>
          <ac:picMkLst>
            <pc:docMk/>
            <pc:sldMk cId="433012838" sldId="291"/>
            <ac:picMk id="7" creationId="{708639B8-0040-4086-ABFA-6E3F1C573D09}"/>
          </ac:picMkLst>
        </pc:picChg>
        <pc:picChg chg="add mod">
          <ac:chgData name="Rayner Mendez" userId="6b5bcfdd3c436e95" providerId="LiveId" clId="{84A810BE-4C3B-449B-9F90-1984D0099B98}" dt="2021-12-21T19:25:05.012" v="234" actId="1076"/>
          <ac:picMkLst>
            <pc:docMk/>
            <pc:sldMk cId="433012838" sldId="291"/>
            <ac:picMk id="8" creationId="{80BF0B48-2BC9-464F-A12A-E4D77B2856AD}"/>
          </ac:picMkLst>
        </pc:picChg>
        <pc:picChg chg="add del">
          <ac:chgData name="Rayner Mendez" userId="6b5bcfdd3c436e95" providerId="LiveId" clId="{84A810BE-4C3B-449B-9F90-1984D0099B98}" dt="2021-12-21T19:24:45.459" v="232" actId="21"/>
          <ac:picMkLst>
            <pc:docMk/>
            <pc:sldMk cId="433012838" sldId="291"/>
            <ac:picMk id="9" creationId="{B1B1EEA7-8D7F-486B-B7BC-A38284C76722}"/>
          </ac:picMkLst>
        </pc:picChg>
        <pc:picChg chg="add del">
          <ac:chgData name="Rayner Mendez" userId="6b5bcfdd3c436e95" providerId="LiveId" clId="{84A810BE-4C3B-449B-9F90-1984D0099B98}" dt="2021-12-21T19:24:37.177" v="229" actId="21"/>
          <ac:picMkLst>
            <pc:docMk/>
            <pc:sldMk cId="433012838" sldId="291"/>
            <ac:picMk id="11" creationId="{2A890944-7943-45CC-BA2C-784E8C3E6A44}"/>
          </ac:picMkLst>
        </pc:picChg>
        <pc:picChg chg="add mod">
          <ac:chgData name="Rayner Mendez" userId="6b5bcfdd3c436e95" providerId="LiveId" clId="{84A810BE-4C3B-449B-9F90-1984D0099B98}" dt="2021-12-21T19:25:27.741" v="236" actId="1076"/>
          <ac:picMkLst>
            <pc:docMk/>
            <pc:sldMk cId="433012838" sldId="291"/>
            <ac:picMk id="12" creationId="{D76D0CB7-593B-4CD6-8A8E-2A50690E8F7A}"/>
          </ac:picMkLst>
        </pc:picChg>
        <pc:picChg chg="add del">
          <ac:chgData name="Rayner Mendez" userId="6b5bcfdd3c436e95" providerId="LiveId" clId="{84A810BE-4C3B-449B-9F90-1984D0099B98}" dt="2021-12-21T19:24:37.177" v="229" actId="21"/>
          <ac:picMkLst>
            <pc:docMk/>
            <pc:sldMk cId="433012838" sldId="291"/>
            <ac:picMk id="13" creationId="{29356E2F-11C4-484B-B199-B7C147E1636E}"/>
          </ac:picMkLst>
        </pc:picChg>
        <pc:picChg chg="add del">
          <ac:chgData name="Rayner Mendez" userId="6b5bcfdd3c436e95" providerId="LiveId" clId="{84A810BE-4C3B-449B-9F90-1984D0099B98}" dt="2021-12-21T19:24:37.177" v="229" actId="21"/>
          <ac:picMkLst>
            <pc:docMk/>
            <pc:sldMk cId="433012838" sldId="291"/>
            <ac:picMk id="15" creationId="{7A1B2BF9-BBE5-45D4-8958-2882A22A981C}"/>
          </ac:picMkLst>
        </pc:picChg>
        <pc:picChg chg="add mod">
          <ac:chgData name="Rayner Mendez" userId="6b5bcfdd3c436e95" providerId="LiveId" clId="{84A810BE-4C3B-449B-9F90-1984D0099B98}" dt="2021-12-21T19:26:47.831" v="264" actId="1076"/>
          <ac:picMkLst>
            <pc:docMk/>
            <pc:sldMk cId="433012838" sldId="291"/>
            <ac:picMk id="16" creationId="{0DD02145-4F93-4D58-A868-C3425C86FECF}"/>
          </ac:picMkLst>
        </pc:picChg>
        <pc:picChg chg="add del">
          <ac:chgData name="Rayner Mendez" userId="6b5bcfdd3c436e95" providerId="LiveId" clId="{84A810BE-4C3B-449B-9F90-1984D0099B98}" dt="2021-12-21T19:24:37.177" v="229" actId="21"/>
          <ac:picMkLst>
            <pc:docMk/>
            <pc:sldMk cId="433012838" sldId="291"/>
            <ac:picMk id="17" creationId="{FCD7476F-8F08-432A-9759-6A85CECA2751}"/>
          </ac:picMkLst>
        </pc:picChg>
        <pc:picChg chg="add del">
          <ac:chgData name="Rayner Mendez" userId="6b5bcfdd3c436e95" providerId="LiveId" clId="{84A810BE-4C3B-449B-9F90-1984D0099B98}" dt="2021-12-21T19:24:37.177" v="229" actId="21"/>
          <ac:picMkLst>
            <pc:docMk/>
            <pc:sldMk cId="433012838" sldId="291"/>
            <ac:picMk id="19" creationId="{2EC33A05-2000-4E94-A64E-A63318FE1223}"/>
          </ac:picMkLst>
        </pc:picChg>
        <pc:picChg chg="add del mod">
          <ac:chgData name="Rayner Mendez" userId="6b5bcfdd3c436e95" providerId="LiveId" clId="{84A810BE-4C3B-449B-9F90-1984D0099B98}" dt="2021-12-21T19:26:41.688" v="262" actId="478"/>
          <ac:picMkLst>
            <pc:docMk/>
            <pc:sldMk cId="433012838" sldId="291"/>
            <ac:picMk id="20" creationId="{7BF5B6D0-DAC9-43FD-BFB6-3C8D241D6626}"/>
          </ac:picMkLst>
        </pc:picChg>
        <pc:picChg chg="add del">
          <ac:chgData name="Rayner Mendez" userId="6b5bcfdd3c436e95" providerId="LiveId" clId="{84A810BE-4C3B-449B-9F90-1984D0099B98}" dt="2021-12-21T19:24:37.177" v="229" actId="21"/>
          <ac:picMkLst>
            <pc:docMk/>
            <pc:sldMk cId="433012838" sldId="291"/>
            <ac:picMk id="21" creationId="{60E9C865-C54A-4AB8-BD67-42D1C29F9505}"/>
          </ac:picMkLst>
        </pc:picChg>
        <pc:picChg chg="add del">
          <ac:chgData name="Rayner Mendez" userId="6b5bcfdd3c436e95" providerId="LiveId" clId="{84A810BE-4C3B-449B-9F90-1984D0099B98}" dt="2021-12-21T19:24:37.177" v="229" actId="21"/>
          <ac:picMkLst>
            <pc:docMk/>
            <pc:sldMk cId="433012838" sldId="291"/>
            <ac:picMk id="23" creationId="{013EF681-8E13-407E-9F35-55C3C9839FA4}"/>
          </ac:picMkLst>
        </pc:picChg>
        <pc:picChg chg="add mod">
          <ac:chgData name="Rayner Mendez" userId="6b5bcfdd3c436e95" providerId="LiveId" clId="{84A810BE-4C3B-449B-9F90-1984D0099B98}" dt="2021-12-21T19:27:03.897" v="266" actId="1076"/>
          <ac:picMkLst>
            <pc:docMk/>
            <pc:sldMk cId="433012838" sldId="291"/>
            <ac:picMk id="24" creationId="{612E459E-06A5-4D57-AF39-804605B9EA63}"/>
          </ac:picMkLst>
        </pc:picChg>
        <pc:picChg chg="add del">
          <ac:chgData name="Rayner Mendez" userId="6b5bcfdd3c436e95" providerId="LiveId" clId="{84A810BE-4C3B-449B-9F90-1984D0099B98}" dt="2021-12-21T19:24:37.177" v="229" actId="21"/>
          <ac:picMkLst>
            <pc:docMk/>
            <pc:sldMk cId="433012838" sldId="291"/>
            <ac:picMk id="25" creationId="{A546CD50-2FC7-49DE-94D2-6054CA934BC3}"/>
          </ac:picMkLst>
        </pc:picChg>
        <pc:picChg chg="add mod">
          <ac:chgData name="Rayner Mendez" userId="6b5bcfdd3c436e95" providerId="LiveId" clId="{84A810BE-4C3B-449B-9F90-1984D0099B98}" dt="2021-12-21T19:27:39.765" v="268" actId="1076"/>
          <ac:picMkLst>
            <pc:docMk/>
            <pc:sldMk cId="433012838" sldId="291"/>
            <ac:picMk id="27" creationId="{B8719106-3C47-4AAB-82EA-DCFEE1F6895F}"/>
          </ac:picMkLst>
        </pc:picChg>
      </pc:sldChg>
      <pc:sldChg chg="addSp delSp modSp add mod">
        <pc:chgData name="Rayner Mendez" userId="6b5bcfdd3c436e95" providerId="LiveId" clId="{84A810BE-4C3B-449B-9F90-1984D0099B98}" dt="2021-12-21T23:40:32.107" v="967"/>
        <pc:sldMkLst>
          <pc:docMk/>
          <pc:sldMk cId="1745030549" sldId="292"/>
        </pc:sldMkLst>
        <pc:spChg chg="mod">
          <ac:chgData name="Rayner Mendez" userId="6b5bcfdd3c436e95" providerId="LiveId" clId="{84A810BE-4C3B-449B-9F90-1984D0099B98}" dt="2021-12-21T19:31:00.101" v="278" actId="1076"/>
          <ac:spMkLst>
            <pc:docMk/>
            <pc:sldMk cId="1745030549" sldId="292"/>
            <ac:spMk id="2" creationId="{6285D8AF-E1A0-48D1-B522-9A53FF449C82}"/>
          </ac:spMkLst>
        </pc:spChg>
        <pc:spChg chg="add mod">
          <ac:chgData name="Rayner Mendez" userId="6b5bcfdd3c436e95" providerId="LiveId" clId="{84A810BE-4C3B-449B-9F90-1984D0099B98}" dt="2021-12-21T23:40:24.023" v="966" actId="20577"/>
          <ac:spMkLst>
            <pc:docMk/>
            <pc:sldMk cId="1745030549" sldId="292"/>
            <ac:spMk id="17" creationId="{F8C9E11E-EE89-4D4A-8E05-64E73C7FEA1C}"/>
          </ac:spMkLst>
        </pc:spChg>
        <pc:graphicFrameChg chg="del mod">
          <ac:chgData name="Rayner Mendez" userId="6b5bcfdd3c436e95" providerId="LiveId" clId="{84A810BE-4C3B-449B-9F90-1984D0099B98}" dt="2021-12-21T19:35:03.696" v="292" actId="21"/>
          <ac:graphicFrameMkLst>
            <pc:docMk/>
            <pc:sldMk cId="1745030549" sldId="292"/>
            <ac:graphicFrameMk id="10" creationId="{AC4DB059-AA62-4336-A03C-6C0C52DD647C}"/>
          </ac:graphicFrameMkLst>
        </pc:graphicFrameChg>
        <pc:picChg chg="add mod">
          <ac:chgData name="Rayner Mendez" userId="6b5bcfdd3c436e95" providerId="LiveId" clId="{84A810BE-4C3B-449B-9F90-1984D0099B98}" dt="2021-12-21T19:32:20.164" v="281" actId="1076"/>
          <ac:picMkLst>
            <pc:docMk/>
            <pc:sldMk cId="1745030549" sldId="292"/>
            <ac:picMk id="4" creationId="{3C3EE538-91D6-4D8D-A2A6-450A1A67C872}"/>
          </ac:picMkLst>
        </pc:picChg>
        <pc:picChg chg="add mod">
          <ac:chgData name="Rayner Mendez" userId="6b5bcfdd3c436e95" providerId="LiveId" clId="{84A810BE-4C3B-449B-9F90-1984D0099B98}" dt="2021-12-21T19:33:40.881" v="286" actId="14100"/>
          <ac:picMkLst>
            <pc:docMk/>
            <pc:sldMk cId="1745030549" sldId="292"/>
            <ac:picMk id="6" creationId="{EA6450D3-E0F9-4849-9C65-2F7B49F7A746}"/>
          </ac:picMkLst>
        </pc:picChg>
        <pc:picChg chg="del">
          <ac:chgData name="Rayner Mendez" userId="6b5bcfdd3c436e95" providerId="LiveId" clId="{84A810BE-4C3B-449B-9F90-1984D0099B98}" dt="2021-12-21T19:31:02.471" v="279" actId="478"/>
          <ac:picMkLst>
            <pc:docMk/>
            <pc:sldMk cId="1745030549" sldId="292"/>
            <ac:picMk id="8" creationId="{80BF0B48-2BC9-464F-A12A-E4D77B2856AD}"/>
          </ac:picMkLst>
        </pc:picChg>
        <pc:picChg chg="add mod">
          <ac:chgData name="Rayner Mendez" userId="6b5bcfdd3c436e95" providerId="LiveId" clId="{84A810BE-4C3B-449B-9F90-1984D0099B98}" dt="2021-12-21T19:34:04.256" v="288" actId="1076"/>
          <ac:picMkLst>
            <pc:docMk/>
            <pc:sldMk cId="1745030549" sldId="292"/>
            <ac:picMk id="9" creationId="{6947CA29-9EB4-488D-A7F6-A574E1324F7E}"/>
          </ac:picMkLst>
        </pc:picChg>
        <pc:picChg chg="del">
          <ac:chgData name="Rayner Mendez" userId="6b5bcfdd3c436e95" providerId="LiveId" clId="{84A810BE-4C3B-449B-9F90-1984D0099B98}" dt="2021-12-21T19:31:02.471" v="279" actId="478"/>
          <ac:picMkLst>
            <pc:docMk/>
            <pc:sldMk cId="1745030549" sldId="292"/>
            <ac:picMk id="12" creationId="{D76D0CB7-593B-4CD6-8A8E-2A50690E8F7A}"/>
          </ac:picMkLst>
        </pc:picChg>
        <pc:picChg chg="add mod">
          <ac:chgData name="Rayner Mendez" userId="6b5bcfdd3c436e95" providerId="LiveId" clId="{84A810BE-4C3B-449B-9F90-1984D0099B98}" dt="2021-12-21T23:40:32.107" v="967"/>
          <ac:picMkLst>
            <pc:docMk/>
            <pc:sldMk cId="1745030549" sldId="292"/>
            <ac:picMk id="13" creationId="{20030124-55E0-4B5B-BECF-3F88B3EE79D3}"/>
          </ac:picMkLst>
        </pc:picChg>
        <pc:picChg chg="add mod">
          <ac:chgData name="Rayner Mendez" userId="6b5bcfdd3c436e95" providerId="LiveId" clId="{84A810BE-4C3B-449B-9F90-1984D0099B98}" dt="2021-12-21T19:38:09.564" v="382" actId="1076"/>
          <ac:picMkLst>
            <pc:docMk/>
            <pc:sldMk cId="1745030549" sldId="292"/>
            <ac:picMk id="15" creationId="{8DDBD672-809F-40E7-8112-F39FB5FE0EB4}"/>
          </ac:picMkLst>
        </pc:picChg>
        <pc:picChg chg="del">
          <ac:chgData name="Rayner Mendez" userId="6b5bcfdd3c436e95" providerId="LiveId" clId="{84A810BE-4C3B-449B-9F90-1984D0099B98}" dt="2021-12-21T19:30:55.781" v="276" actId="478"/>
          <ac:picMkLst>
            <pc:docMk/>
            <pc:sldMk cId="1745030549" sldId="292"/>
            <ac:picMk id="16" creationId="{0DD02145-4F93-4D58-A868-C3425C86FECF}"/>
          </ac:picMkLst>
        </pc:picChg>
        <pc:picChg chg="del">
          <ac:chgData name="Rayner Mendez" userId="6b5bcfdd3c436e95" providerId="LiveId" clId="{84A810BE-4C3B-449B-9F90-1984D0099B98}" dt="2021-12-21T19:30:55.781" v="276" actId="478"/>
          <ac:picMkLst>
            <pc:docMk/>
            <pc:sldMk cId="1745030549" sldId="292"/>
            <ac:picMk id="24" creationId="{612E459E-06A5-4D57-AF39-804605B9EA63}"/>
          </ac:picMkLst>
        </pc:picChg>
        <pc:picChg chg="del">
          <ac:chgData name="Rayner Mendez" userId="6b5bcfdd3c436e95" providerId="LiveId" clId="{84A810BE-4C3B-449B-9F90-1984D0099B98}" dt="2021-12-21T19:30:55.781" v="276" actId="478"/>
          <ac:picMkLst>
            <pc:docMk/>
            <pc:sldMk cId="1745030549" sldId="292"/>
            <ac:picMk id="27" creationId="{B8719106-3C47-4AAB-82EA-DCFEE1F6895F}"/>
          </ac:picMkLst>
        </pc:picChg>
      </pc:sldChg>
      <pc:sldChg chg="addSp delSp modSp add mod setBg setClrOvrMap">
        <pc:chgData name="Rayner Mendez" userId="6b5bcfdd3c436e95" providerId="LiveId" clId="{84A810BE-4C3B-449B-9F90-1984D0099B98}" dt="2021-12-21T23:33:32.474" v="462" actId="26606"/>
        <pc:sldMkLst>
          <pc:docMk/>
          <pc:sldMk cId="1214592956" sldId="293"/>
        </pc:sldMkLst>
        <pc:spChg chg="mod ord">
          <ac:chgData name="Rayner Mendez" userId="6b5bcfdd3c436e95" providerId="LiveId" clId="{84A810BE-4C3B-449B-9F90-1984D0099B98}" dt="2021-12-21T23:33:32.474" v="462" actId="26606"/>
          <ac:spMkLst>
            <pc:docMk/>
            <pc:sldMk cId="1214592956" sldId="293"/>
            <ac:spMk id="2" creationId="{6285D8AF-E1A0-48D1-B522-9A53FF449C82}"/>
          </ac:spMkLst>
        </pc:spChg>
        <pc:spChg chg="add del">
          <ac:chgData name="Rayner Mendez" userId="6b5bcfdd3c436e95" providerId="LiveId" clId="{84A810BE-4C3B-449B-9F90-1984D0099B98}" dt="2021-12-21T23:33:25.844" v="460" actId="26606"/>
          <ac:spMkLst>
            <pc:docMk/>
            <pc:sldMk cId="1214592956" sldId="293"/>
            <ac:spMk id="10" creationId="{910015B9-6046-41B8-83BD-71778D2F9798}"/>
          </ac:spMkLst>
        </pc:spChg>
        <pc:spChg chg="add del">
          <ac:chgData name="Rayner Mendez" userId="6b5bcfdd3c436e95" providerId="LiveId" clId="{84A810BE-4C3B-449B-9F90-1984D0099B98}" dt="2021-12-21T23:33:25.844" v="460" actId="26606"/>
          <ac:spMkLst>
            <pc:docMk/>
            <pc:sldMk cId="1214592956" sldId="293"/>
            <ac:spMk id="11" creationId="{53908232-52E2-4794-A6C1-54300FB98919}"/>
          </ac:spMkLst>
        </pc:spChg>
        <pc:spChg chg="add del">
          <ac:chgData name="Rayner Mendez" userId="6b5bcfdd3c436e95" providerId="LiveId" clId="{84A810BE-4C3B-449B-9F90-1984D0099B98}" dt="2021-12-21T23:33:25.844" v="460" actId="26606"/>
          <ac:spMkLst>
            <pc:docMk/>
            <pc:sldMk cId="1214592956" sldId="293"/>
            <ac:spMk id="12" creationId="{D2B9299F-BED7-44C5-9CC5-E542F9193C2F}"/>
          </ac:spMkLst>
        </pc:spChg>
        <pc:spChg chg="add del">
          <ac:chgData name="Rayner Mendez" userId="6b5bcfdd3c436e95" providerId="LiveId" clId="{84A810BE-4C3B-449B-9F90-1984D0099B98}" dt="2021-12-21T23:33:32.474" v="462" actId="26606"/>
          <ac:spMkLst>
            <pc:docMk/>
            <pc:sldMk cId="1214592956" sldId="293"/>
            <ac:spMk id="14" creationId="{910015B9-6046-41B8-83BD-71778D2F9798}"/>
          </ac:spMkLst>
        </pc:spChg>
        <pc:spChg chg="add del">
          <ac:chgData name="Rayner Mendez" userId="6b5bcfdd3c436e95" providerId="LiveId" clId="{84A810BE-4C3B-449B-9F90-1984D0099B98}" dt="2021-12-21T23:33:32.474" v="462" actId="26606"/>
          <ac:spMkLst>
            <pc:docMk/>
            <pc:sldMk cId="1214592956" sldId="293"/>
            <ac:spMk id="16" creationId="{53908232-52E2-4794-A6C1-54300FB98919}"/>
          </ac:spMkLst>
        </pc:spChg>
        <pc:spChg chg="del">
          <ac:chgData name="Rayner Mendez" userId="6b5bcfdd3c436e95" providerId="LiveId" clId="{84A810BE-4C3B-449B-9F90-1984D0099B98}" dt="2021-12-21T23:17:44.922" v="384" actId="478"/>
          <ac:spMkLst>
            <pc:docMk/>
            <pc:sldMk cId="1214592956" sldId="293"/>
            <ac:spMk id="17" creationId="{F8C9E11E-EE89-4D4A-8E05-64E73C7FEA1C}"/>
          </ac:spMkLst>
        </pc:spChg>
        <pc:spChg chg="add del">
          <ac:chgData name="Rayner Mendez" userId="6b5bcfdd3c436e95" providerId="LiveId" clId="{84A810BE-4C3B-449B-9F90-1984D0099B98}" dt="2021-12-21T23:33:32.474" v="462" actId="26606"/>
          <ac:spMkLst>
            <pc:docMk/>
            <pc:sldMk cId="1214592956" sldId="293"/>
            <ac:spMk id="18" creationId="{D2B9299F-BED7-44C5-9CC5-E542F9193C2F}"/>
          </ac:spMkLst>
        </pc:spChg>
        <pc:spChg chg="add del">
          <ac:chgData name="Rayner Mendez" userId="6b5bcfdd3c436e95" providerId="LiveId" clId="{84A810BE-4C3B-449B-9F90-1984D0099B98}" dt="2021-12-21T23:33:25.844" v="460" actId="26606"/>
          <ac:spMkLst>
            <pc:docMk/>
            <pc:sldMk cId="1214592956" sldId="293"/>
            <ac:spMk id="19" creationId="{E9DDF273-E040-4765-AD05-872458E1370A}"/>
          </ac:spMkLst>
        </pc:spChg>
        <pc:spChg chg="add del">
          <ac:chgData name="Rayner Mendez" userId="6b5bcfdd3c436e95" providerId="LiveId" clId="{84A810BE-4C3B-449B-9F90-1984D0099B98}" dt="2021-12-21T23:33:32.474" v="462" actId="26606"/>
          <ac:spMkLst>
            <pc:docMk/>
            <pc:sldMk cId="1214592956" sldId="293"/>
            <ac:spMk id="20" creationId="{E9DDF273-E040-4765-AD05-872458E1370A}"/>
          </ac:spMkLst>
        </pc:spChg>
        <pc:spChg chg="add del">
          <ac:chgData name="Rayner Mendez" userId="6b5bcfdd3c436e95" providerId="LiveId" clId="{84A810BE-4C3B-449B-9F90-1984D0099B98}" dt="2021-12-21T23:33:25.844" v="460" actId="26606"/>
          <ac:spMkLst>
            <pc:docMk/>
            <pc:sldMk cId="1214592956" sldId="293"/>
            <ac:spMk id="21" creationId="{875485B9-8EE1-447A-9C08-F7D6B532A8CF}"/>
          </ac:spMkLst>
        </pc:spChg>
        <pc:spChg chg="add del">
          <ac:chgData name="Rayner Mendez" userId="6b5bcfdd3c436e95" providerId="LiveId" clId="{84A810BE-4C3B-449B-9F90-1984D0099B98}" dt="2021-12-21T23:33:32.474" v="462" actId="26606"/>
          <ac:spMkLst>
            <pc:docMk/>
            <pc:sldMk cId="1214592956" sldId="293"/>
            <ac:spMk id="22" creationId="{C1FA8F66-3B85-411D-A2A6-A50DF3026D9A}"/>
          </ac:spMkLst>
        </pc:spChg>
        <pc:spChg chg="add del">
          <ac:chgData name="Rayner Mendez" userId="6b5bcfdd3c436e95" providerId="LiveId" clId="{84A810BE-4C3B-449B-9F90-1984D0099B98}" dt="2021-12-21T23:33:25.844" v="460" actId="26606"/>
          <ac:spMkLst>
            <pc:docMk/>
            <pc:sldMk cId="1214592956" sldId="293"/>
            <ac:spMk id="23" creationId="{B963707F-B98C-4143-AFCF-D6B56C975C5A}"/>
          </ac:spMkLst>
        </pc:spChg>
        <pc:spChg chg="add del">
          <ac:chgData name="Rayner Mendez" userId="6b5bcfdd3c436e95" providerId="LiveId" clId="{84A810BE-4C3B-449B-9F90-1984D0099B98}" dt="2021-12-21T23:33:32.474" v="462" actId="26606"/>
          <ac:spMkLst>
            <pc:docMk/>
            <pc:sldMk cId="1214592956" sldId="293"/>
            <ac:spMk id="24" creationId="{D695E25C-06E7-4082-BE92-B571B616BC5A}"/>
          </ac:spMkLst>
        </pc:spChg>
        <pc:spChg chg="add del">
          <ac:chgData name="Rayner Mendez" userId="6b5bcfdd3c436e95" providerId="LiveId" clId="{84A810BE-4C3B-449B-9F90-1984D0099B98}" dt="2021-12-21T23:33:25.844" v="460" actId="26606"/>
          <ac:spMkLst>
            <pc:docMk/>
            <pc:sldMk cId="1214592956" sldId="293"/>
            <ac:spMk id="25" creationId="{88D2DFBB-460D-4ECB-BD76-509C99DAD65A}"/>
          </ac:spMkLst>
        </pc:spChg>
        <pc:spChg chg="add del">
          <ac:chgData name="Rayner Mendez" userId="6b5bcfdd3c436e95" providerId="LiveId" clId="{84A810BE-4C3B-449B-9F90-1984D0099B98}" dt="2021-12-21T23:33:32.474" v="462" actId="26606"/>
          <ac:spMkLst>
            <pc:docMk/>
            <pc:sldMk cId="1214592956" sldId="293"/>
            <ac:spMk id="26" creationId="{E64BD7DF-F4BB-427F-B4F6-6DC83A59AA0F}"/>
          </ac:spMkLst>
        </pc:spChg>
        <pc:picChg chg="del">
          <ac:chgData name="Rayner Mendez" userId="6b5bcfdd3c436e95" providerId="LiveId" clId="{84A810BE-4C3B-449B-9F90-1984D0099B98}" dt="2021-12-21T23:17:50.696" v="385" actId="478"/>
          <ac:picMkLst>
            <pc:docMk/>
            <pc:sldMk cId="1214592956" sldId="293"/>
            <ac:picMk id="4" creationId="{3C3EE538-91D6-4D8D-A2A6-450A1A67C872}"/>
          </ac:picMkLst>
        </pc:picChg>
        <pc:picChg chg="add mod ord">
          <ac:chgData name="Rayner Mendez" userId="6b5bcfdd3c436e95" providerId="LiveId" clId="{84A810BE-4C3B-449B-9F90-1984D0099B98}" dt="2021-12-21T23:33:32.474" v="462" actId="26606"/>
          <ac:picMkLst>
            <pc:docMk/>
            <pc:sldMk cId="1214592956" sldId="293"/>
            <ac:picMk id="5" creationId="{E3B77FA2-C730-49AC-BE03-D873F14D4146}"/>
          </ac:picMkLst>
        </pc:picChg>
        <pc:picChg chg="del">
          <ac:chgData name="Rayner Mendez" userId="6b5bcfdd3c436e95" providerId="LiveId" clId="{84A810BE-4C3B-449B-9F90-1984D0099B98}" dt="2021-12-21T23:17:44.922" v="384" actId="478"/>
          <ac:picMkLst>
            <pc:docMk/>
            <pc:sldMk cId="1214592956" sldId="293"/>
            <ac:picMk id="6" creationId="{EA6450D3-E0F9-4849-9C65-2F7B49F7A746}"/>
          </ac:picMkLst>
        </pc:picChg>
        <pc:picChg chg="add mod">
          <ac:chgData name="Rayner Mendez" userId="6b5bcfdd3c436e95" providerId="LiveId" clId="{84A810BE-4C3B-449B-9F90-1984D0099B98}" dt="2021-12-21T23:33:32.474" v="462" actId="26606"/>
          <ac:picMkLst>
            <pc:docMk/>
            <pc:sldMk cId="1214592956" sldId="293"/>
            <ac:picMk id="8" creationId="{720505D1-0A29-48A9-B203-96FE4D10068C}"/>
          </ac:picMkLst>
        </pc:picChg>
        <pc:picChg chg="del">
          <ac:chgData name="Rayner Mendez" userId="6b5bcfdd3c436e95" providerId="LiveId" clId="{84A810BE-4C3B-449B-9F90-1984D0099B98}" dt="2021-12-21T23:17:44.922" v="384" actId="478"/>
          <ac:picMkLst>
            <pc:docMk/>
            <pc:sldMk cId="1214592956" sldId="293"/>
            <ac:picMk id="9" creationId="{6947CA29-9EB4-488D-A7F6-A574E1324F7E}"/>
          </ac:picMkLst>
        </pc:picChg>
        <pc:picChg chg="del">
          <ac:chgData name="Rayner Mendez" userId="6b5bcfdd3c436e95" providerId="LiveId" clId="{84A810BE-4C3B-449B-9F90-1984D0099B98}" dt="2021-12-21T23:17:44.922" v="384" actId="478"/>
          <ac:picMkLst>
            <pc:docMk/>
            <pc:sldMk cId="1214592956" sldId="293"/>
            <ac:picMk id="13" creationId="{20030124-55E0-4B5B-BECF-3F88B3EE79D3}"/>
          </ac:picMkLst>
        </pc:picChg>
        <pc:picChg chg="del">
          <ac:chgData name="Rayner Mendez" userId="6b5bcfdd3c436e95" providerId="LiveId" clId="{84A810BE-4C3B-449B-9F90-1984D0099B98}" dt="2021-12-21T23:17:44.922" v="384" actId="478"/>
          <ac:picMkLst>
            <pc:docMk/>
            <pc:sldMk cId="1214592956" sldId="293"/>
            <ac:picMk id="15" creationId="{8DDBD672-809F-40E7-8112-F39FB5FE0EB4}"/>
          </ac:picMkLst>
        </pc:picChg>
      </pc:sldChg>
      <pc:sldChg chg="addSp delSp modSp add mod">
        <pc:chgData name="Rayner Mendez" userId="6b5bcfdd3c436e95" providerId="LiveId" clId="{84A810BE-4C3B-449B-9F90-1984D0099B98}" dt="2021-12-21T23:29:01.292" v="414" actId="1076"/>
        <pc:sldMkLst>
          <pc:docMk/>
          <pc:sldMk cId="2478794523" sldId="294"/>
        </pc:sldMkLst>
        <pc:spChg chg="mod">
          <ac:chgData name="Rayner Mendez" userId="6b5bcfdd3c436e95" providerId="LiveId" clId="{84A810BE-4C3B-449B-9F90-1984D0099B98}" dt="2021-12-21T23:28:38.927" v="412" actId="20577"/>
          <ac:spMkLst>
            <pc:docMk/>
            <pc:sldMk cId="2478794523" sldId="294"/>
            <ac:spMk id="2" creationId="{6285D8AF-E1A0-48D1-B522-9A53FF449C82}"/>
          </ac:spMkLst>
        </pc:spChg>
        <pc:picChg chg="add mod">
          <ac:chgData name="Rayner Mendez" userId="6b5bcfdd3c436e95" providerId="LiveId" clId="{84A810BE-4C3B-449B-9F90-1984D0099B98}" dt="2021-12-21T23:28:31.194" v="410" actId="1076"/>
          <ac:picMkLst>
            <pc:docMk/>
            <pc:sldMk cId="2478794523" sldId="294"/>
            <ac:picMk id="4" creationId="{A02C329D-736E-4F55-9EDE-6567803BFBD9}"/>
          </ac:picMkLst>
        </pc:picChg>
        <pc:picChg chg="del">
          <ac:chgData name="Rayner Mendez" userId="6b5bcfdd3c436e95" providerId="LiveId" clId="{84A810BE-4C3B-449B-9F90-1984D0099B98}" dt="2021-12-21T23:28:03.582" v="406" actId="478"/>
          <ac:picMkLst>
            <pc:docMk/>
            <pc:sldMk cId="2478794523" sldId="294"/>
            <ac:picMk id="5" creationId="{E3B77FA2-C730-49AC-BE03-D873F14D4146}"/>
          </ac:picMkLst>
        </pc:picChg>
        <pc:picChg chg="add mod">
          <ac:chgData name="Rayner Mendez" userId="6b5bcfdd3c436e95" providerId="LiveId" clId="{84A810BE-4C3B-449B-9F90-1984D0099B98}" dt="2021-12-21T23:29:01.292" v="414" actId="1076"/>
          <ac:picMkLst>
            <pc:docMk/>
            <pc:sldMk cId="2478794523" sldId="294"/>
            <ac:picMk id="7" creationId="{F9419F36-75B8-4A0C-8384-77B08AB400B9}"/>
          </ac:picMkLst>
        </pc:picChg>
        <pc:picChg chg="del">
          <ac:chgData name="Rayner Mendez" userId="6b5bcfdd3c436e95" providerId="LiveId" clId="{84A810BE-4C3B-449B-9F90-1984D0099B98}" dt="2021-12-21T23:28:05.071" v="407" actId="478"/>
          <ac:picMkLst>
            <pc:docMk/>
            <pc:sldMk cId="2478794523" sldId="294"/>
            <ac:picMk id="8" creationId="{720505D1-0A29-48A9-B203-96FE4D10068C}"/>
          </ac:picMkLst>
        </pc:picChg>
      </pc:sldChg>
      <pc:sldChg chg="addSp delSp modSp add mod">
        <pc:chgData name="Rayner Mendez" userId="6b5bcfdd3c436e95" providerId="LiveId" clId="{84A810BE-4C3B-449B-9F90-1984D0099B98}" dt="2021-12-21T23:29:59.105" v="424" actId="1076"/>
        <pc:sldMkLst>
          <pc:docMk/>
          <pc:sldMk cId="480692853" sldId="295"/>
        </pc:sldMkLst>
        <pc:spChg chg="mod">
          <ac:chgData name="Rayner Mendez" userId="6b5bcfdd3c436e95" providerId="LiveId" clId="{84A810BE-4C3B-449B-9F90-1984D0099B98}" dt="2021-12-21T23:29:09.648" v="417" actId="20577"/>
          <ac:spMkLst>
            <pc:docMk/>
            <pc:sldMk cId="480692853" sldId="295"/>
            <ac:spMk id="2" creationId="{6285D8AF-E1A0-48D1-B522-9A53FF449C82}"/>
          </ac:spMkLst>
        </pc:spChg>
        <pc:picChg chg="del">
          <ac:chgData name="Rayner Mendez" userId="6b5bcfdd3c436e95" providerId="LiveId" clId="{84A810BE-4C3B-449B-9F90-1984D0099B98}" dt="2021-12-21T23:29:12.739" v="419" actId="478"/>
          <ac:picMkLst>
            <pc:docMk/>
            <pc:sldMk cId="480692853" sldId="295"/>
            <ac:picMk id="4" creationId="{A02C329D-736E-4F55-9EDE-6567803BFBD9}"/>
          </ac:picMkLst>
        </pc:picChg>
        <pc:picChg chg="add mod">
          <ac:chgData name="Rayner Mendez" userId="6b5bcfdd3c436e95" providerId="LiveId" clId="{84A810BE-4C3B-449B-9F90-1984D0099B98}" dt="2021-12-21T23:29:39.901" v="422" actId="14100"/>
          <ac:picMkLst>
            <pc:docMk/>
            <pc:sldMk cId="480692853" sldId="295"/>
            <ac:picMk id="5" creationId="{2C492262-BA2B-4242-8D9A-C16782EFEEBC}"/>
          </ac:picMkLst>
        </pc:picChg>
        <pc:picChg chg="del">
          <ac:chgData name="Rayner Mendez" userId="6b5bcfdd3c436e95" providerId="LiveId" clId="{84A810BE-4C3B-449B-9F90-1984D0099B98}" dt="2021-12-21T23:29:11.642" v="418" actId="478"/>
          <ac:picMkLst>
            <pc:docMk/>
            <pc:sldMk cId="480692853" sldId="295"/>
            <ac:picMk id="7" creationId="{F9419F36-75B8-4A0C-8384-77B08AB400B9}"/>
          </ac:picMkLst>
        </pc:picChg>
        <pc:picChg chg="add mod">
          <ac:chgData name="Rayner Mendez" userId="6b5bcfdd3c436e95" providerId="LiveId" clId="{84A810BE-4C3B-449B-9F90-1984D0099B98}" dt="2021-12-21T23:29:59.105" v="424" actId="1076"/>
          <ac:picMkLst>
            <pc:docMk/>
            <pc:sldMk cId="480692853" sldId="295"/>
            <ac:picMk id="8" creationId="{D3D32EE1-DC9F-4419-8B81-89990FCDD782}"/>
          </ac:picMkLst>
        </pc:picChg>
      </pc:sldChg>
      <pc:sldChg chg="addSp delSp modSp add mod">
        <pc:chgData name="Rayner Mendez" userId="6b5bcfdd3c436e95" providerId="LiveId" clId="{84A810BE-4C3B-449B-9F90-1984D0099B98}" dt="2021-12-21T23:30:44.381" v="435" actId="14100"/>
        <pc:sldMkLst>
          <pc:docMk/>
          <pc:sldMk cId="1584621709" sldId="296"/>
        </pc:sldMkLst>
        <pc:spChg chg="mod">
          <ac:chgData name="Rayner Mendez" userId="6b5bcfdd3c436e95" providerId="LiveId" clId="{84A810BE-4C3B-449B-9F90-1984D0099B98}" dt="2021-12-21T23:30:24.796" v="427" actId="20577"/>
          <ac:spMkLst>
            <pc:docMk/>
            <pc:sldMk cId="1584621709" sldId="296"/>
            <ac:spMk id="2" creationId="{6285D8AF-E1A0-48D1-B522-9A53FF449C82}"/>
          </ac:spMkLst>
        </pc:spChg>
        <pc:picChg chg="add mod">
          <ac:chgData name="Rayner Mendez" userId="6b5bcfdd3c436e95" providerId="LiveId" clId="{84A810BE-4C3B-449B-9F90-1984D0099B98}" dt="2021-12-21T23:30:44.381" v="435" actId="14100"/>
          <ac:picMkLst>
            <pc:docMk/>
            <pc:sldMk cId="1584621709" sldId="296"/>
            <ac:picMk id="4" creationId="{209E57B1-BEF0-4BCA-9736-8FF80932C4E5}"/>
          </ac:picMkLst>
        </pc:picChg>
        <pc:picChg chg="del">
          <ac:chgData name="Rayner Mendez" userId="6b5bcfdd3c436e95" providerId="LiveId" clId="{84A810BE-4C3B-449B-9F90-1984D0099B98}" dt="2021-12-21T23:30:28.644" v="429" actId="478"/>
          <ac:picMkLst>
            <pc:docMk/>
            <pc:sldMk cId="1584621709" sldId="296"/>
            <ac:picMk id="5" creationId="{2C492262-BA2B-4242-8D9A-C16782EFEEBC}"/>
          </ac:picMkLst>
        </pc:picChg>
        <pc:picChg chg="del">
          <ac:chgData name="Rayner Mendez" userId="6b5bcfdd3c436e95" providerId="LiveId" clId="{84A810BE-4C3B-449B-9F90-1984D0099B98}" dt="2021-12-21T23:30:26.677" v="428" actId="478"/>
          <ac:picMkLst>
            <pc:docMk/>
            <pc:sldMk cId="1584621709" sldId="296"/>
            <ac:picMk id="8" creationId="{D3D32EE1-DC9F-4419-8B81-89990FCDD782}"/>
          </ac:picMkLst>
        </pc:picChg>
      </pc:sldChg>
      <pc:sldChg chg="addSp delSp modSp add mod">
        <pc:chgData name="Rayner Mendez" userId="6b5bcfdd3c436e95" providerId="LiveId" clId="{84A810BE-4C3B-449B-9F90-1984D0099B98}" dt="2021-12-21T23:31:40.992" v="445" actId="1076"/>
        <pc:sldMkLst>
          <pc:docMk/>
          <pc:sldMk cId="1214383593" sldId="297"/>
        </pc:sldMkLst>
        <pc:spChg chg="mod">
          <ac:chgData name="Rayner Mendez" userId="6b5bcfdd3c436e95" providerId="LiveId" clId="{84A810BE-4C3B-449B-9F90-1984D0099B98}" dt="2021-12-21T23:30:55.140" v="438" actId="20577"/>
          <ac:spMkLst>
            <pc:docMk/>
            <pc:sldMk cId="1214383593" sldId="297"/>
            <ac:spMk id="2" creationId="{6285D8AF-E1A0-48D1-B522-9A53FF449C82}"/>
          </ac:spMkLst>
        </pc:spChg>
        <pc:picChg chg="del">
          <ac:chgData name="Rayner Mendez" userId="6b5bcfdd3c436e95" providerId="LiveId" clId="{84A810BE-4C3B-449B-9F90-1984D0099B98}" dt="2021-12-21T23:30:56.540" v="439" actId="478"/>
          <ac:picMkLst>
            <pc:docMk/>
            <pc:sldMk cId="1214383593" sldId="297"/>
            <ac:picMk id="4" creationId="{209E57B1-BEF0-4BCA-9736-8FF80932C4E5}"/>
          </ac:picMkLst>
        </pc:picChg>
        <pc:picChg chg="add mod">
          <ac:chgData name="Rayner Mendez" userId="6b5bcfdd3c436e95" providerId="LiveId" clId="{84A810BE-4C3B-449B-9F90-1984D0099B98}" dt="2021-12-21T23:31:23.329" v="443" actId="14100"/>
          <ac:picMkLst>
            <pc:docMk/>
            <pc:sldMk cId="1214383593" sldId="297"/>
            <ac:picMk id="5" creationId="{EDA65DA7-54E4-4338-804E-1CDBEF351405}"/>
          </ac:picMkLst>
        </pc:picChg>
        <pc:picChg chg="add mod">
          <ac:chgData name="Rayner Mendez" userId="6b5bcfdd3c436e95" providerId="LiveId" clId="{84A810BE-4C3B-449B-9F90-1984D0099B98}" dt="2021-12-21T23:31:40.992" v="445" actId="1076"/>
          <ac:picMkLst>
            <pc:docMk/>
            <pc:sldMk cId="1214383593" sldId="297"/>
            <ac:picMk id="7" creationId="{60F10E98-1222-46E6-A43A-1ACC038EF4A6}"/>
          </ac:picMkLst>
        </pc:picChg>
      </pc:sldChg>
      <pc:sldChg chg="addSp delSp modSp add mod">
        <pc:chgData name="Rayner Mendez" userId="6b5bcfdd3c436e95" providerId="LiveId" clId="{84A810BE-4C3B-449B-9F90-1984D0099B98}" dt="2021-12-21T23:32:27.146" v="453" actId="1076"/>
        <pc:sldMkLst>
          <pc:docMk/>
          <pc:sldMk cId="334697240" sldId="298"/>
        </pc:sldMkLst>
        <pc:spChg chg="mod">
          <ac:chgData name="Rayner Mendez" userId="6b5bcfdd3c436e95" providerId="LiveId" clId="{84A810BE-4C3B-449B-9F90-1984D0099B98}" dt="2021-12-21T23:31:55.331" v="448" actId="20577"/>
          <ac:spMkLst>
            <pc:docMk/>
            <pc:sldMk cId="334697240" sldId="298"/>
            <ac:spMk id="2" creationId="{6285D8AF-E1A0-48D1-B522-9A53FF449C82}"/>
          </ac:spMkLst>
        </pc:spChg>
        <pc:picChg chg="add mod">
          <ac:chgData name="Rayner Mendez" userId="6b5bcfdd3c436e95" providerId="LiveId" clId="{84A810BE-4C3B-449B-9F90-1984D0099B98}" dt="2021-12-21T23:32:27.146" v="453" actId="1076"/>
          <ac:picMkLst>
            <pc:docMk/>
            <pc:sldMk cId="334697240" sldId="298"/>
            <ac:picMk id="4" creationId="{65C2B1C7-C6E3-4F1F-956F-5F7E67AFED58}"/>
          </ac:picMkLst>
        </pc:picChg>
        <pc:picChg chg="del">
          <ac:chgData name="Rayner Mendez" userId="6b5bcfdd3c436e95" providerId="LiveId" clId="{84A810BE-4C3B-449B-9F90-1984D0099B98}" dt="2021-12-21T23:32:19.276" v="450" actId="478"/>
          <ac:picMkLst>
            <pc:docMk/>
            <pc:sldMk cId="334697240" sldId="298"/>
            <ac:picMk id="5" creationId="{EDA65DA7-54E4-4338-804E-1CDBEF351405}"/>
          </ac:picMkLst>
        </pc:picChg>
        <pc:picChg chg="del">
          <ac:chgData name="Rayner Mendez" userId="6b5bcfdd3c436e95" providerId="LiveId" clId="{84A810BE-4C3B-449B-9F90-1984D0099B98}" dt="2021-12-21T23:32:18.327" v="449" actId="478"/>
          <ac:picMkLst>
            <pc:docMk/>
            <pc:sldMk cId="334697240" sldId="298"/>
            <ac:picMk id="7" creationId="{60F10E98-1222-46E6-A43A-1ACC038EF4A6}"/>
          </ac:picMkLst>
        </pc:picChg>
      </pc:sldChg>
      <pc:sldChg chg="addSp delSp modSp add mod">
        <pc:chgData name="Rayner Mendez" userId="6b5bcfdd3c436e95" providerId="LiveId" clId="{84A810BE-4C3B-449B-9F90-1984D0099B98}" dt="2021-12-21T23:41:23.285" v="973"/>
        <pc:sldMkLst>
          <pc:docMk/>
          <pc:sldMk cId="3079846922" sldId="299"/>
        </pc:sldMkLst>
        <pc:spChg chg="mod">
          <ac:chgData name="Rayner Mendez" userId="6b5bcfdd3c436e95" providerId="LiveId" clId="{84A810BE-4C3B-449B-9F90-1984D0099B98}" dt="2021-12-21T23:32:33.225" v="456" actId="20577"/>
          <ac:spMkLst>
            <pc:docMk/>
            <pc:sldMk cId="3079846922" sldId="299"/>
            <ac:spMk id="2" creationId="{6285D8AF-E1A0-48D1-B522-9A53FF449C82}"/>
          </ac:spMkLst>
        </pc:spChg>
        <pc:spChg chg="add del mod">
          <ac:chgData name="Rayner Mendez" userId="6b5bcfdd3c436e95" providerId="LiveId" clId="{84A810BE-4C3B-449B-9F90-1984D0099B98}" dt="2021-12-21T23:39:37.737" v="949"/>
          <ac:spMkLst>
            <pc:docMk/>
            <pc:sldMk cId="3079846922" sldId="299"/>
            <ac:spMk id="7" creationId="{77CB0041-3B35-4645-9119-0698B796FCD7}"/>
          </ac:spMkLst>
        </pc:spChg>
        <pc:spChg chg="add mod">
          <ac:chgData name="Rayner Mendez" userId="6b5bcfdd3c436e95" providerId="LiveId" clId="{84A810BE-4C3B-449B-9F90-1984D0099B98}" dt="2021-12-21T23:39:56.276" v="958" actId="20577"/>
          <ac:spMkLst>
            <pc:docMk/>
            <pc:sldMk cId="3079846922" sldId="299"/>
            <ac:spMk id="10" creationId="{578FDFA1-4A4E-42FA-B1BD-8DDAEFBA0463}"/>
          </ac:spMkLst>
        </pc:spChg>
        <pc:picChg chg="del">
          <ac:chgData name="Rayner Mendez" userId="6b5bcfdd3c436e95" providerId="LiveId" clId="{84A810BE-4C3B-449B-9F90-1984D0099B98}" dt="2021-12-21T23:32:34.403" v="457" actId="478"/>
          <ac:picMkLst>
            <pc:docMk/>
            <pc:sldMk cId="3079846922" sldId="299"/>
            <ac:picMk id="4" creationId="{65C2B1C7-C6E3-4F1F-956F-5F7E67AFED58}"/>
          </ac:picMkLst>
        </pc:picChg>
        <pc:picChg chg="add mod">
          <ac:chgData name="Rayner Mendez" userId="6b5bcfdd3c436e95" providerId="LiveId" clId="{84A810BE-4C3B-449B-9F90-1984D0099B98}" dt="2021-12-21T23:39:23.908" v="947" actId="1076"/>
          <ac:picMkLst>
            <pc:docMk/>
            <pc:sldMk cId="3079846922" sldId="299"/>
            <ac:picMk id="5" creationId="{6D7BEFD0-2D3E-4CA4-A277-31D595F0363E}"/>
          </ac:picMkLst>
        </pc:picChg>
        <pc:picChg chg="add del mod">
          <ac:chgData name="Rayner Mendez" userId="6b5bcfdd3c436e95" providerId="LiveId" clId="{84A810BE-4C3B-449B-9F90-1984D0099B98}" dt="2021-12-21T23:39:37.737" v="949"/>
          <ac:picMkLst>
            <pc:docMk/>
            <pc:sldMk cId="3079846922" sldId="299"/>
            <ac:picMk id="6" creationId="{FA2889AC-D85B-4EC4-9390-4E9DE06B2549}"/>
          </ac:picMkLst>
        </pc:picChg>
        <pc:picChg chg="add mod">
          <ac:chgData name="Rayner Mendez" userId="6b5bcfdd3c436e95" providerId="LiveId" clId="{84A810BE-4C3B-449B-9F90-1984D0099B98}" dt="2021-12-21T23:41:16.408" v="972" actId="1076"/>
          <ac:picMkLst>
            <pc:docMk/>
            <pc:sldMk cId="3079846922" sldId="299"/>
            <ac:picMk id="8" creationId="{35ED9A30-3029-48E8-9A30-9DFD1B6A5664}"/>
          </ac:picMkLst>
        </pc:picChg>
        <pc:picChg chg="add mod">
          <ac:chgData name="Rayner Mendez" userId="6b5bcfdd3c436e95" providerId="LiveId" clId="{84A810BE-4C3B-449B-9F90-1984D0099B98}" dt="2021-12-21T23:39:49.417" v="951" actId="1076"/>
          <ac:picMkLst>
            <pc:docMk/>
            <pc:sldMk cId="3079846922" sldId="299"/>
            <ac:picMk id="9" creationId="{A38B6CC2-D66F-4AAE-A46F-A2A6ACB11339}"/>
          </ac:picMkLst>
        </pc:picChg>
        <pc:picChg chg="add mod">
          <ac:chgData name="Rayner Mendez" userId="6b5bcfdd3c436e95" providerId="LiveId" clId="{84A810BE-4C3B-449B-9F90-1984D0099B98}" dt="2021-12-21T23:41:23.285" v="973"/>
          <ac:picMkLst>
            <pc:docMk/>
            <pc:sldMk cId="3079846922" sldId="299"/>
            <ac:picMk id="11" creationId="{9068B335-ED15-4DF4-BB39-6FD253236924}"/>
          </ac:picMkLst>
        </pc:picChg>
      </pc:sldChg>
      <pc:sldChg chg="addSp delSp modSp add mod ord">
        <pc:chgData name="Rayner Mendez" userId="6b5bcfdd3c436e95" providerId="LiveId" clId="{84A810BE-4C3B-449B-9F90-1984D0099B98}" dt="2021-12-21T23:49:57.623" v="983" actId="1076"/>
        <pc:sldMkLst>
          <pc:docMk/>
          <pc:sldMk cId="1793959832" sldId="300"/>
        </pc:sldMkLst>
        <pc:spChg chg="mod">
          <ac:chgData name="Rayner Mendez" userId="6b5bcfdd3c436e95" providerId="LiveId" clId="{84A810BE-4C3B-449B-9F90-1984D0099B98}" dt="2021-12-21T23:49:52.468" v="980" actId="20577"/>
          <ac:spMkLst>
            <pc:docMk/>
            <pc:sldMk cId="1793959832" sldId="300"/>
            <ac:spMk id="2" creationId="{6285D8AF-E1A0-48D1-B522-9A53FF449C82}"/>
          </ac:spMkLst>
        </pc:spChg>
        <pc:picChg chg="del">
          <ac:chgData name="Rayner Mendez" userId="6b5bcfdd3c436e95" providerId="LiveId" clId="{84A810BE-4C3B-449B-9F90-1984D0099B98}" dt="2021-12-21T23:49:53.650" v="981" actId="478"/>
          <ac:picMkLst>
            <pc:docMk/>
            <pc:sldMk cId="1793959832" sldId="300"/>
            <ac:picMk id="4" creationId="{65C2B1C7-C6E3-4F1F-956F-5F7E67AFED58}"/>
          </ac:picMkLst>
        </pc:picChg>
        <pc:picChg chg="add mod">
          <ac:chgData name="Rayner Mendez" userId="6b5bcfdd3c436e95" providerId="LiveId" clId="{84A810BE-4C3B-449B-9F90-1984D0099B98}" dt="2021-12-21T23:49:57.623" v="983" actId="1076"/>
          <ac:picMkLst>
            <pc:docMk/>
            <pc:sldMk cId="1793959832" sldId="300"/>
            <ac:picMk id="5" creationId="{9A3FA159-84C6-444E-921C-AB8CAFAB0C66}"/>
          </ac:picMkLst>
        </pc:picChg>
      </pc:sldChg>
    </pc:docChg>
  </pc:docChgLst>
  <pc:docChgLst>
    <pc:chgData name="Rayner Mendez" userId="6b5bcfdd3c436e95" providerId="LiveId" clId="{B35B19F6-BB53-48FA-A463-D5BED80C7958}"/>
    <pc:docChg chg="undo redo custSel addSld delSld modSld sldOrd">
      <pc:chgData name="Rayner Mendez" userId="6b5bcfdd3c436e95" providerId="LiveId" clId="{B35B19F6-BB53-48FA-A463-D5BED80C7958}" dt="2021-12-21T18:05:01.910" v="837"/>
      <pc:docMkLst>
        <pc:docMk/>
      </pc:docMkLst>
      <pc:sldChg chg="addSp delSp modSp mod ord setBg setClrOvrMap delDesignElem">
        <pc:chgData name="Rayner Mendez" userId="6b5bcfdd3c436e95" providerId="LiveId" clId="{B35B19F6-BB53-48FA-A463-D5BED80C7958}" dt="2021-12-21T18:03:18.616" v="785"/>
        <pc:sldMkLst>
          <pc:docMk/>
          <pc:sldMk cId="2466827983" sldId="257"/>
        </pc:sldMkLst>
        <pc:spChg chg="mod">
          <ac:chgData name="Rayner Mendez" userId="6b5bcfdd3c436e95" providerId="LiveId" clId="{B35B19F6-BB53-48FA-A463-D5BED80C7958}" dt="2021-12-21T17:12:29.229" v="139" actId="207"/>
          <ac:spMkLst>
            <pc:docMk/>
            <pc:sldMk cId="2466827983" sldId="257"/>
            <ac:spMk id="2" creationId="{A73FD8A6-5414-4D07-B5CF-8B303AD85578}"/>
          </ac:spMkLst>
        </pc:spChg>
        <pc:spChg chg="mod">
          <ac:chgData name="Rayner Mendez" userId="6b5bcfdd3c436e95" providerId="LiveId" clId="{B35B19F6-BB53-48FA-A463-D5BED80C7958}" dt="2021-12-21T17:29:34.001" v="146" actId="207"/>
          <ac:spMkLst>
            <pc:docMk/>
            <pc:sldMk cId="2466827983" sldId="257"/>
            <ac:spMk id="3" creationId="{45E756BE-3A24-4175-B842-7A7CD756DF13}"/>
          </ac:spMkLst>
        </pc:spChg>
        <pc:spChg chg="add del">
          <ac:chgData name="Rayner Mendez" userId="6b5bcfdd3c436e95" providerId="LiveId" clId="{B35B19F6-BB53-48FA-A463-D5BED80C7958}" dt="2021-12-21T17:12:13.864" v="138" actId="26606"/>
          <ac:spMkLst>
            <pc:docMk/>
            <pc:sldMk cId="2466827983" sldId="257"/>
            <ac:spMk id="8" creationId="{9B6B47BF-F3D0-4678-9B20-DA45E1BCAD6C}"/>
          </ac:spMkLst>
        </pc:spChg>
        <pc:spChg chg="add del">
          <ac:chgData name="Rayner Mendez" userId="6b5bcfdd3c436e95" providerId="LiveId" clId="{B35B19F6-BB53-48FA-A463-D5BED80C7958}" dt="2021-12-21T17:12:13.864" v="138" actId="26606"/>
          <ac:spMkLst>
            <pc:docMk/>
            <pc:sldMk cId="2466827983" sldId="257"/>
            <ac:spMk id="10" creationId="{19334917-3673-4EF2-BA7C-CC83AEEEAE37}"/>
          </ac:spMkLst>
        </pc:spChg>
        <pc:spChg chg="add del">
          <ac:chgData name="Rayner Mendez" userId="6b5bcfdd3c436e95" providerId="LiveId" clId="{B35B19F6-BB53-48FA-A463-D5BED80C7958}" dt="2021-12-21T17:12:13.864" v="138" actId="26606"/>
          <ac:spMkLst>
            <pc:docMk/>
            <pc:sldMk cId="2466827983" sldId="257"/>
            <ac:spMk id="12" creationId="{E1589AE1-C0FC-4B66-9C0D-9EB92F40F440}"/>
          </ac:spMkLst>
        </pc:spChg>
        <pc:spChg chg="add del">
          <ac:chgData name="Rayner Mendez" userId="6b5bcfdd3c436e95" providerId="LiveId" clId="{B35B19F6-BB53-48FA-A463-D5BED80C7958}" dt="2021-12-21T17:12:13.537" v="135" actId="26606"/>
          <ac:spMkLst>
            <pc:docMk/>
            <pc:sldMk cId="2466827983" sldId="257"/>
            <ac:spMk id="17" creationId="{B373F125-DEF3-41D6-9918-AB21A2ACC37A}"/>
          </ac:spMkLst>
        </pc:spChg>
        <pc:spChg chg="add del">
          <ac:chgData name="Rayner Mendez" userId="6b5bcfdd3c436e95" providerId="LiveId" clId="{B35B19F6-BB53-48FA-A463-D5BED80C7958}" dt="2021-12-21T17:12:13.537" v="135" actId="26606"/>
          <ac:spMkLst>
            <pc:docMk/>
            <pc:sldMk cId="2466827983" sldId="257"/>
            <ac:spMk id="19" creationId="{71E9F226-EB6E-48C9-ADDA-636DE4BF4EBE}"/>
          </ac:spMkLst>
        </pc:spChg>
        <pc:spChg chg="add del">
          <ac:chgData name="Rayner Mendez" userId="6b5bcfdd3c436e95" providerId="LiveId" clId="{B35B19F6-BB53-48FA-A463-D5BED80C7958}" dt="2021-12-21T17:12:13.862" v="137" actId="26606"/>
          <ac:spMkLst>
            <pc:docMk/>
            <pc:sldMk cId="2466827983" sldId="257"/>
            <ac:spMk id="21" creationId="{645C4D3D-ABBA-4B4E-93E5-01E343719849}"/>
          </ac:spMkLst>
        </pc:spChg>
        <pc:spChg chg="add del">
          <ac:chgData name="Rayner Mendez" userId="6b5bcfdd3c436e95" providerId="LiveId" clId="{B35B19F6-BB53-48FA-A463-D5BED80C7958}" dt="2021-12-21T17:12:13.862" v="137" actId="26606"/>
          <ac:spMkLst>
            <pc:docMk/>
            <pc:sldMk cId="2466827983" sldId="257"/>
            <ac:spMk id="22" creationId="{F858DF7D-C2D0-4B03-A7A0-2F06B789EE35}"/>
          </ac:spMkLst>
        </pc:spChg>
        <pc:spChg chg="add del">
          <ac:chgData name="Rayner Mendez" userId="6b5bcfdd3c436e95" providerId="LiveId" clId="{B35B19F6-BB53-48FA-A463-D5BED80C7958}" dt="2021-12-21T17:12:13.862" v="137" actId="26606"/>
          <ac:spMkLst>
            <pc:docMk/>
            <pc:sldMk cId="2466827983" sldId="257"/>
            <ac:spMk id="23" creationId="{98DDD5E5-0097-4C6C-B266-5732EDA96CC4}"/>
          </ac:spMkLst>
        </pc:spChg>
        <pc:spChg chg="add del">
          <ac:chgData name="Rayner Mendez" userId="6b5bcfdd3c436e95" providerId="LiveId" clId="{B35B19F6-BB53-48FA-A463-D5BED80C7958}" dt="2021-12-21T17:12:13.862" v="137" actId="26606"/>
          <ac:spMkLst>
            <pc:docMk/>
            <pc:sldMk cId="2466827983" sldId="257"/>
            <ac:spMk id="24" creationId="{1B26B711-3121-40B0-8377-A64F3DC00C7A}"/>
          </ac:spMkLst>
        </pc:spChg>
        <pc:spChg chg="add del">
          <ac:chgData name="Rayner Mendez" userId="6b5bcfdd3c436e95" providerId="LiveId" clId="{B35B19F6-BB53-48FA-A463-D5BED80C7958}" dt="2021-12-21T17:12:13.862" v="137" actId="26606"/>
          <ac:spMkLst>
            <pc:docMk/>
            <pc:sldMk cId="2466827983" sldId="257"/>
            <ac:spMk id="25" creationId="{8952EF87-C74F-4D3F-9CAD-EEA1733C9BD0}"/>
          </ac:spMkLst>
        </pc:spChg>
        <pc:spChg chg="add">
          <ac:chgData name="Rayner Mendez" userId="6b5bcfdd3c436e95" providerId="LiveId" clId="{B35B19F6-BB53-48FA-A463-D5BED80C7958}" dt="2021-12-21T17:12:13.864" v="138" actId="26606"/>
          <ac:spMkLst>
            <pc:docMk/>
            <pc:sldMk cId="2466827983" sldId="257"/>
            <ac:spMk id="27" creationId="{9B6B47BF-F3D0-4678-9B20-DA45E1BCAD6C}"/>
          </ac:spMkLst>
        </pc:spChg>
        <pc:spChg chg="add">
          <ac:chgData name="Rayner Mendez" userId="6b5bcfdd3c436e95" providerId="LiveId" clId="{B35B19F6-BB53-48FA-A463-D5BED80C7958}" dt="2021-12-21T17:12:13.864" v="138" actId="26606"/>
          <ac:spMkLst>
            <pc:docMk/>
            <pc:sldMk cId="2466827983" sldId="257"/>
            <ac:spMk id="28" creationId="{19334917-3673-4EF2-BA7C-CC83AEEEAE37}"/>
          </ac:spMkLst>
        </pc:spChg>
        <pc:spChg chg="add">
          <ac:chgData name="Rayner Mendez" userId="6b5bcfdd3c436e95" providerId="LiveId" clId="{B35B19F6-BB53-48FA-A463-D5BED80C7958}" dt="2021-12-21T17:12:13.864" v="138" actId="26606"/>
          <ac:spMkLst>
            <pc:docMk/>
            <pc:sldMk cId="2466827983" sldId="257"/>
            <ac:spMk id="29" creationId="{E1589AE1-C0FC-4B66-9C0D-9EB92F40F440}"/>
          </ac:spMkLst>
        </pc:spChg>
      </pc:sldChg>
      <pc:sldChg chg="modSp mod">
        <pc:chgData name="Rayner Mendez" userId="6b5bcfdd3c436e95" providerId="LiveId" clId="{B35B19F6-BB53-48FA-A463-D5BED80C7958}" dt="2021-12-21T15:56:29.401" v="64" actId="403"/>
        <pc:sldMkLst>
          <pc:docMk/>
          <pc:sldMk cId="674873628" sldId="282"/>
        </pc:sldMkLst>
        <pc:spChg chg="mod">
          <ac:chgData name="Rayner Mendez" userId="6b5bcfdd3c436e95" providerId="LiveId" clId="{B35B19F6-BB53-48FA-A463-D5BED80C7958}" dt="2021-12-21T15:56:29.401" v="64" actId="403"/>
          <ac:spMkLst>
            <pc:docMk/>
            <pc:sldMk cId="674873628" sldId="282"/>
            <ac:spMk id="2" creationId="{E1FC5398-C628-478A-822A-BE6CBC51559B}"/>
          </ac:spMkLst>
        </pc:spChg>
        <pc:spChg chg="mod">
          <ac:chgData name="Rayner Mendez" userId="6b5bcfdd3c436e95" providerId="LiveId" clId="{B35B19F6-BB53-48FA-A463-D5BED80C7958}" dt="2021-12-21T15:56:11.371" v="21" actId="20577"/>
          <ac:spMkLst>
            <pc:docMk/>
            <pc:sldMk cId="674873628" sldId="282"/>
            <ac:spMk id="3" creationId="{07730D41-D3A4-4CFC-91DC-62E6A5AE503B}"/>
          </ac:spMkLst>
        </pc:spChg>
      </pc:sldChg>
      <pc:sldChg chg="del">
        <pc:chgData name="Rayner Mendez" userId="6b5bcfdd3c436e95" providerId="LiveId" clId="{B35B19F6-BB53-48FA-A463-D5BED80C7958}" dt="2021-12-21T17:42:10.963" v="169" actId="2696"/>
        <pc:sldMkLst>
          <pc:docMk/>
          <pc:sldMk cId="3897948653" sldId="283"/>
        </pc:sldMkLst>
      </pc:sldChg>
      <pc:sldChg chg="addSp delSp modSp new add del mod ord">
        <pc:chgData name="Rayner Mendez" userId="6b5bcfdd3c436e95" providerId="LiveId" clId="{B35B19F6-BB53-48FA-A463-D5BED80C7958}" dt="2021-12-21T18:01:22.650" v="735" actId="22"/>
        <pc:sldMkLst>
          <pc:docMk/>
          <pc:sldMk cId="997820398" sldId="284"/>
        </pc:sldMkLst>
        <pc:spChg chg="del">
          <ac:chgData name="Rayner Mendez" userId="6b5bcfdd3c436e95" providerId="LiveId" clId="{B35B19F6-BB53-48FA-A463-D5BED80C7958}" dt="2021-12-21T16:02:31.395" v="69" actId="21"/>
          <ac:spMkLst>
            <pc:docMk/>
            <pc:sldMk cId="997820398" sldId="284"/>
            <ac:spMk id="2" creationId="{E6B39993-B382-4680-A05F-B76D5E54C82B}"/>
          </ac:spMkLst>
        </pc:spChg>
        <pc:spChg chg="del">
          <ac:chgData name="Rayner Mendez" userId="6b5bcfdd3c436e95" providerId="LiveId" clId="{B35B19F6-BB53-48FA-A463-D5BED80C7958}" dt="2021-12-21T16:02:30.129" v="68" actId="21"/>
          <ac:spMkLst>
            <pc:docMk/>
            <pc:sldMk cId="997820398" sldId="284"/>
            <ac:spMk id="3" creationId="{5CCAB16A-925E-4F78-863F-8F31AEC49B6D}"/>
          </ac:spMkLst>
        </pc:spChg>
        <pc:picChg chg="add del">
          <ac:chgData name="Rayner Mendez" userId="6b5bcfdd3c436e95" providerId="LiveId" clId="{B35B19F6-BB53-48FA-A463-D5BED80C7958}" dt="2021-12-21T17:59:06.169" v="730" actId="21"/>
          <ac:picMkLst>
            <pc:docMk/>
            <pc:sldMk cId="997820398" sldId="284"/>
            <ac:picMk id="5" creationId="{3B811A7E-5E4D-4A18-9886-F2C9393E3762}"/>
          </ac:picMkLst>
        </pc:picChg>
        <pc:picChg chg="add del">
          <ac:chgData name="Rayner Mendez" userId="6b5bcfdd3c436e95" providerId="LiveId" clId="{B35B19F6-BB53-48FA-A463-D5BED80C7958}" dt="2021-12-21T18:00:56.011" v="732" actId="21"/>
          <ac:picMkLst>
            <pc:docMk/>
            <pc:sldMk cId="997820398" sldId="284"/>
            <ac:picMk id="7" creationId="{A5E90D22-9C11-478A-BC2B-4AEA65A81A11}"/>
          </ac:picMkLst>
        </pc:picChg>
        <pc:picChg chg="add del mod">
          <ac:chgData name="Rayner Mendez" userId="6b5bcfdd3c436e95" providerId="LiveId" clId="{B35B19F6-BB53-48FA-A463-D5BED80C7958}" dt="2021-12-21T18:01:08.737" v="734" actId="21"/>
          <ac:picMkLst>
            <pc:docMk/>
            <pc:sldMk cId="997820398" sldId="284"/>
            <ac:picMk id="8" creationId="{8A1B9C28-AA5A-4662-A528-4DC506A47BBC}"/>
          </ac:picMkLst>
        </pc:picChg>
        <pc:picChg chg="add">
          <ac:chgData name="Rayner Mendez" userId="6b5bcfdd3c436e95" providerId="LiveId" clId="{B35B19F6-BB53-48FA-A463-D5BED80C7958}" dt="2021-12-21T18:01:22.650" v="735" actId="22"/>
          <ac:picMkLst>
            <pc:docMk/>
            <pc:sldMk cId="997820398" sldId="284"/>
            <ac:picMk id="10" creationId="{32C0A9FF-5A86-4FA7-ADB0-D0A5798CEEA2}"/>
          </ac:picMkLst>
        </pc:picChg>
      </pc:sldChg>
      <pc:sldChg chg="addSp delSp modSp new mod ord setBg setClrOvrMap">
        <pc:chgData name="Rayner Mendez" userId="6b5bcfdd3c436e95" providerId="LiveId" clId="{B35B19F6-BB53-48FA-A463-D5BED80C7958}" dt="2021-12-21T17:51:18.989" v="727"/>
        <pc:sldMkLst>
          <pc:docMk/>
          <pc:sldMk cId="3193751750" sldId="285"/>
        </pc:sldMkLst>
        <pc:spChg chg="del">
          <ac:chgData name="Rayner Mendez" userId="6b5bcfdd3c436e95" providerId="LiveId" clId="{B35B19F6-BB53-48FA-A463-D5BED80C7958}" dt="2021-12-21T16:03:13.910" v="72" actId="21"/>
          <ac:spMkLst>
            <pc:docMk/>
            <pc:sldMk cId="3193751750" sldId="285"/>
            <ac:spMk id="2" creationId="{B1285A02-860F-4C93-9640-E9F2FCBDE7C2}"/>
          </ac:spMkLst>
        </pc:spChg>
        <pc:spChg chg="del">
          <ac:chgData name="Rayner Mendez" userId="6b5bcfdd3c436e95" providerId="LiveId" clId="{B35B19F6-BB53-48FA-A463-D5BED80C7958}" dt="2021-12-21T16:03:15.076" v="73" actId="21"/>
          <ac:spMkLst>
            <pc:docMk/>
            <pc:sldMk cId="3193751750" sldId="285"/>
            <ac:spMk id="3" creationId="{C5647D4A-3C65-402A-A518-387E44E95178}"/>
          </ac:spMkLst>
        </pc:spChg>
        <pc:spChg chg="add del">
          <ac:chgData name="Rayner Mendez" userId="6b5bcfdd3c436e95" providerId="LiveId" clId="{B35B19F6-BB53-48FA-A463-D5BED80C7958}" dt="2021-12-21T16:07:06.270" v="80" actId="26606"/>
          <ac:spMkLst>
            <pc:docMk/>
            <pc:sldMk cId="3193751750" sldId="285"/>
            <ac:spMk id="10" creationId="{1DDC3EF6-2EA5-44B3-94C7-9DDA67A127D0}"/>
          </ac:spMkLst>
        </pc:spChg>
        <pc:spChg chg="add del">
          <ac:chgData name="Rayner Mendez" userId="6b5bcfdd3c436e95" providerId="LiveId" clId="{B35B19F6-BB53-48FA-A463-D5BED80C7958}" dt="2021-12-21T16:07:06.270" v="80" actId="26606"/>
          <ac:spMkLst>
            <pc:docMk/>
            <pc:sldMk cId="3193751750" sldId="285"/>
            <ac:spMk id="12" creationId="{87925A9A-E9FA-496E-9C09-7C2845E0062B}"/>
          </ac:spMkLst>
        </pc:spChg>
        <pc:spChg chg="add del">
          <ac:chgData name="Rayner Mendez" userId="6b5bcfdd3c436e95" providerId="LiveId" clId="{B35B19F6-BB53-48FA-A463-D5BED80C7958}" dt="2021-12-21T16:07:06.270" v="80" actId="26606"/>
          <ac:spMkLst>
            <pc:docMk/>
            <pc:sldMk cId="3193751750" sldId="285"/>
            <ac:spMk id="14" creationId="{2073ABB4-E164-4CBF-ADFF-25552BB7913B}"/>
          </ac:spMkLst>
        </pc:spChg>
        <pc:spChg chg="add del">
          <ac:chgData name="Rayner Mendez" userId="6b5bcfdd3c436e95" providerId="LiveId" clId="{B35B19F6-BB53-48FA-A463-D5BED80C7958}" dt="2021-12-21T16:07:06.270" v="80" actId="26606"/>
          <ac:spMkLst>
            <pc:docMk/>
            <pc:sldMk cId="3193751750" sldId="285"/>
            <ac:spMk id="16" creationId="{0F161291-765C-4033-9E84-52C51C6A5A63}"/>
          </ac:spMkLst>
        </pc:spChg>
        <pc:spChg chg="add del">
          <ac:chgData name="Rayner Mendez" userId="6b5bcfdd3c436e95" providerId="LiveId" clId="{B35B19F6-BB53-48FA-A463-D5BED80C7958}" dt="2021-12-21T16:07:06.270" v="80" actId="26606"/>
          <ac:spMkLst>
            <pc:docMk/>
            <pc:sldMk cId="3193751750" sldId="285"/>
            <ac:spMk id="18" creationId="{37F69638-8A6F-45AB-B9EC-9D8C8FC37180}"/>
          </ac:spMkLst>
        </pc:spChg>
        <pc:spChg chg="add del">
          <ac:chgData name="Rayner Mendez" userId="6b5bcfdd3c436e95" providerId="LiveId" clId="{B35B19F6-BB53-48FA-A463-D5BED80C7958}" dt="2021-12-21T16:07:09.130" v="82" actId="26606"/>
          <ac:spMkLst>
            <pc:docMk/>
            <pc:sldMk cId="3193751750" sldId="285"/>
            <ac:spMk id="20" creationId="{A98F2782-0AD1-4AB6-BBB8-3BA1BB416CE2}"/>
          </ac:spMkLst>
        </pc:spChg>
        <pc:spChg chg="add del">
          <ac:chgData name="Rayner Mendez" userId="6b5bcfdd3c436e95" providerId="LiveId" clId="{B35B19F6-BB53-48FA-A463-D5BED80C7958}" dt="2021-12-21T16:07:09.130" v="82" actId="26606"/>
          <ac:spMkLst>
            <pc:docMk/>
            <pc:sldMk cId="3193751750" sldId="285"/>
            <ac:spMk id="21" creationId="{1DDC3EF6-2EA5-44B3-94C7-9DDA67A127D0}"/>
          </ac:spMkLst>
        </pc:spChg>
        <pc:spChg chg="add del">
          <ac:chgData name="Rayner Mendez" userId="6b5bcfdd3c436e95" providerId="LiveId" clId="{B35B19F6-BB53-48FA-A463-D5BED80C7958}" dt="2021-12-21T16:07:09.130" v="82" actId="26606"/>
          <ac:spMkLst>
            <pc:docMk/>
            <pc:sldMk cId="3193751750" sldId="285"/>
            <ac:spMk id="22" creationId="{87925A9A-E9FA-496E-9C09-7C2845E0062B}"/>
          </ac:spMkLst>
        </pc:spChg>
        <pc:spChg chg="add del">
          <ac:chgData name="Rayner Mendez" userId="6b5bcfdd3c436e95" providerId="LiveId" clId="{B35B19F6-BB53-48FA-A463-D5BED80C7958}" dt="2021-12-21T16:07:09.130" v="82" actId="26606"/>
          <ac:spMkLst>
            <pc:docMk/>
            <pc:sldMk cId="3193751750" sldId="285"/>
            <ac:spMk id="23" creationId="{2073ABB4-E164-4CBF-ADFF-25552BB7913B}"/>
          </ac:spMkLst>
        </pc:spChg>
        <pc:spChg chg="add del">
          <ac:chgData name="Rayner Mendez" userId="6b5bcfdd3c436e95" providerId="LiveId" clId="{B35B19F6-BB53-48FA-A463-D5BED80C7958}" dt="2021-12-21T16:07:09.130" v="82" actId="26606"/>
          <ac:spMkLst>
            <pc:docMk/>
            <pc:sldMk cId="3193751750" sldId="285"/>
            <ac:spMk id="24" creationId="{20C97E5C-C165-417B-BBDE-6701E226BE3D}"/>
          </ac:spMkLst>
        </pc:spChg>
        <pc:spChg chg="add del">
          <ac:chgData name="Rayner Mendez" userId="6b5bcfdd3c436e95" providerId="LiveId" clId="{B35B19F6-BB53-48FA-A463-D5BED80C7958}" dt="2021-12-21T16:07:09.130" v="82" actId="26606"/>
          <ac:spMkLst>
            <pc:docMk/>
            <pc:sldMk cId="3193751750" sldId="285"/>
            <ac:spMk id="25" creationId="{95D0E1C6-221C-4835-B0D4-24184F6B6E21}"/>
          </ac:spMkLst>
        </pc:spChg>
        <pc:spChg chg="add del">
          <ac:chgData name="Rayner Mendez" userId="6b5bcfdd3c436e95" providerId="LiveId" clId="{B35B19F6-BB53-48FA-A463-D5BED80C7958}" dt="2021-12-21T16:07:12.440" v="84" actId="26606"/>
          <ac:spMkLst>
            <pc:docMk/>
            <pc:sldMk cId="3193751750" sldId="285"/>
            <ac:spMk id="27" creationId="{C05729A4-6F0F-4423-AD0C-EF27345E6187}"/>
          </ac:spMkLst>
        </pc:spChg>
        <pc:spChg chg="add del">
          <ac:chgData name="Rayner Mendez" userId="6b5bcfdd3c436e95" providerId="LiveId" clId="{B35B19F6-BB53-48FA-A463-D5BED80C7958}" dt="2021-12-21T16:07:12.440" v="84" actId="26606"/>
          <ac:spMkLst>
            <pc:docMk/>
            <pc:sldMk cId="3193751750" sldId="285"/>
            <ac:spMk id="28" creationId="{204CB79E-F775-42E6-994C-D5FA8C176B65}"/>
          </ac:spMkLst>
        </pc:spChg>
        <pc:spChg chg="add del">
          <ac:chgData name="Rayner Mendez" userId="6b5bcfdd3c436e95" providerId="LiveId" clId="{B35B19F6-BB53-48FA-A463-D5BED80C7958}" dt="2021-12-21T16:07:12.440" v="84" actId="26606"/>
          <ac:spMkLst>
            <pc:docMk/>
            <pc:sldMk cId="3193751750" sldId="285"/>
            <ac:spMk id="29" creationId="{3AAB5B94-95EF-4963-859C-1FA406D62CA2}"/>
          </ac:spMkLst>
        </pc:spChg>
        <pc:picChg chg="add del mod">
          <ac:chgData name="Rayner Mendez" userId="6b5bcfdd3c436e95" providerId="LiveId" clId="{B35B19F6-BB53-48FA-A463-D5BED80C7958}" dt="2021-12-21T17:51:18.276" v="726" actId="21"/>
          <ac:picMkLst>
            <pc:docMk/>
            <pc:sldMk cId="3193751750" sldId="285"/>
            <ac:picMk id="5" creationId="{7411C855-DDA0-4D12-9359-D64B07A54E9B}"/>
          </ac:picMkLst>
        </pc:picChg>
        <pc:picChg chg="add mod">
          <ac:chgData name="Rayner Mendez" userId="6b5bcfdd3c436e95" providerId="LiveId" clId="{B35B19F6-BB53-48FA-A463-D5BED80C7958}" dt="2021-12-21T17:51:18.989" v="727"/>
          <ac:picMkLst>
            <pc:docMk/>
            <pc:sldMk cId="3193751750" sldId="285"/>
            <ac:picMk id="26" creationId="{56BBC719-ED1B-4F5F-B1E9-661A50378B9C}"/>
          </ac:picMkLst>
        </pc:picChg>
      </pc:sldChg>
      <pc:sldChg chg="new del ord">
        <pc:chgData name="Rayner Mendez" userId="6b5bcfdd3c436e95" providerId="LiveId" clId="{B35B19F6-BB53-48FA-A463-D5BED80C7958}" dt="2021-12-21T17:41:42.712" v="168" actId="2696"/>
        <pc:sldMkLst>
          <pc:docMk/>
          <pc:sldMk cId="377524910" sldId="286"/>
        </pc:sldMkLst>
      </pc:sldChg>
      <pc:sldChg chg="new del ord">
        <pc:chgData name="Rayner Mendez" userId="6b5bcfdd3c436e95" providerId="LiveId" clId="{B35B19F6-BB53-48FA-A463-D5BED80C7958}" dt="2021-12-21T17:33:39.015" v="147" actId="2696"/>
        <pc:sldMkLst>
          <pc:docMk/>
          <pc:sldMk cId="627297126" sldId="286"/>
        </pc:sldMkLst>
      </pc:sldChg>
      <pc:sldChg chg="addSp delSp modSp new del mod ord setBg setClrOvrMap">
        <pc:chgData name="Rayner Mendez" userId="6b5bcfdd3c436e95" providerId="LiveId" clId="{B35B19F6-BB53-48FA-A463-D5BED80C7958}" dt="2021-12-21T17:10:52.373" v="126" actId="2696"/>
        <pc:sldMkLst>
          <pc:docMk/>
          <pc:sldMk cId="2146208539" sldId="286"/>
        </pc:sldMkLst>
        <pc:spChg chg="mod">
          <ac:chgData name="Rayner Mendez" userId="6b5bcfdd3c436e95" providerId="LiveId" clId="{B35B19F6-BB53-48FA-A463-D5BED80C7958}" dt="2021-12-21T16:11:17.550" v="125" actId="26606"/>
          <ac:spMkLst>
            <pc:docMk/>
            <pc:sldMk cId="2146208539" sldId="286"/>
            <ac:spMk id="2" creationId="{8DD5D70F-88E2-4ACC-9F04-4CC7B3D52371}"/>
          </ac:spMkLst>
        </pc:spChg>
        <pc:spChg chg="del mod">
          <ac:chgData name="Rayner Mendez" userId="6b5bcfdd3c436e95" providerId="LiveId" clId="{B35B19F6-BB53-48FA-A463-D5BED80C7958}" dt="2021-12-21T16:10:28.601" v="94" actId="26606"/>
          <ac:spMkLst>
            <pc:docMk/>
            <pc:sldMk cId="2146208539" sldId="286"/>
            <ac:spMk id="3" creationId="{AB6ABECE-5E62-4E0C-B936-0C44504C9B4B}"/>
          </ac:spMkLst>
        </pc:spChg>
        <pc:spChg chg="add del">
          <ac:chgData name="Rayner Mendez" userId="6b5bcfdd3c436e95" providerId="LiveId" clId="{B35B19F6-BB53-48FA-A463-D5BED80C7958}" dt="2021-12-21T16:10:28.586" v="93" actId="26606"/>
          <ac:spMkLst>
            <pc:docMk/>
            <pc:sldMk cId="2146208539" sldId="286"/>
            <ac:spMk id="8" creationId="{9B6B47BF-F3D0-4678-9B20-DA45E1BCAD6C}"/>
          </ac:spMkLst>
        </pc:spChg>
        <pc:spChg chg="add del">
          <ac:chgData name="Rayner Mendez" userId="6b5bcfdd3c436e95" providerId="LiveId" clId="{B35B19F6-BB53-48FA-A463-D5BED80C7958}" dt="2021-12-21T16:10:28.586" v="93" actId="26606"/>
          <ac:spMkLst>
            <pc:docMk/>
            <pc:sldMk cId="2146208539" sldId="286"/>
            <ac:spMk id="10" creationId="{19334917-3673-4EF2-BA7C-CC83AEEEAE37}"/>
          </ac:spMkLst>
        </pc:spChg>
        <pc:spChg chg="add del">
          <ac:chgData name="Rayner Mendez" userId="6b5bcfdd3c436e95" providerId="LiveId" clId="{B35B19F6-BB53-48FA-A463-D5BED80C7958}" dt="2021-12-21T16:10:28.586" v="93" actId="26606"/>
          <ac:spMkLst>
            <pc:docMk/>
            <pc:sldMk cId="2146208539" sldId="286"/>
            <ac:spMk id="12" creationId="{E1589AE1-C0FC-4B66-9C0D-9EB92F40F440}"/>
          </ac:spMkLst>
        </pc:spChg>
        <pc:spChg chg="add del">
          <ac:chgData name="Rayner Mendez" userId="6b5bcfdd3c436e95" providerId="LiveId" clId="{B35B19F6-BB53-48FA-A463-D5BED80C7958}" dt="2021-12-21T16:11:17.550" v="125" actId="26606"/>
          <ac:spMkLst>
            <pc:docMk/>
            <pc:sldMk cId="2146208539" sldId="286"/>
            <ac:spMk id="14" creationId="{7539E646-A625-4A26-86ED-BD90EDD329F7}"/>
          </ac:spMkLst>
        </pc:spChg>
        <pc:spChg chg="add del">
          <ac:chgData name="Rayner Mendez" userId="6b5bcfdd3c436e95" providerId="LiveId" clId="{B35B19F6-BB53-48FA-A463-D5BED80C7958}" dt="2021-12-21T16:11:17.550" v="125" actId="26606"/>
          <ac:spMkLst>
            <pc:docMk/>
            <pc:sldMk cId="2146208539" sldId="286"/>
            <ac:spMk id="15" creationId="{DCF4EB5C-ED25-4675-8255-2F5B12CFFCF0}"/>
          </ac:spMkLst>
        </pc:spChg>
        <pc:spChg chg="add del">
          <ac:chgData name="Rayner Mendez" userId="6b5bcfdd3c436e95" providerId="LiveId" clId="{B35B19F6-BB53-48FA-A463-D5BED80C7958}" dt="2021-12-21T16:11:17.550" v="125" actId="26606"/>
          <ac:spMkLst>
            <pc:docMk/>
            <pc:sldMk cId="2146208539" sldId="286"/>
            <ac:spMk id="16" creationId="{8E019540-1104-4B12-9F83-45F58674186F}"/>
          </ac:spMkLst>
        </pc:spChg>
        <pc:spChg chg="add del">
          <ac:chgData name="Rayner Mendez" userId="6b5bcfdd3c436e95" providerId="LiveId" clId="{B35B19F6-BB53-48FA-A463-D5BED80C7958}" dt="2021-12-21T16:11:17.550" v="125" actId="26606"/>
          <ac:spMkLst>
            <pc:docMk/>
            <pc:sldMk cId="2146208539" sldId="286"/>
            <ac:spMk id="17" creationId="{9514EC6E-A557-42A2-BCDC-3ABFFC5E564D}"/>
          </ac:spMkLst>
        </pc:spChg>
        <pc:spChg chg="add del">
          <ac:chgData name="Rayner Mendez" userId="6b5bcfdd3c436e95" providerId="LiveId" clId="{B35B19F6-BB53-48FA-A463-D5BED80C7958}" dt="2021-12-21T16:11:17.550" v="125" actId="26606"/>
          <ac:spMkLst>
            <pc:docMk/>
            <pc:sldMk cId="2146208539" sldId="286"/>
            <ac:spMk id="18" creationId="{3580CFD6-E44A-486A-9E73-D8D948F78A34}"/>
          </ac:spMkLst>
        </pc:spChg>
        <pc:spChg chg="add del">
          <ac:chgData name="Rayner Mendez" userId="6b5bcfdd3c436e95" providerId="LiveId" clId="{B35B19F6-BB53-48FA-A463-D5BED80C7958}" dt="2021-12-21T16:11:17.550" v="125" actId="26606"/>
          <ac:spMkLst>
            <pc:docMk/>
            <pc:sldMk cId="2146208539" sldId="286"/>
            <ac:spMk id="19" creationId="{905482C9-EB42-4BFE-95BF-7FD661F07657}"/>
          </ac:spMkLst>
        </pc:spChg>
        <pc:spChg chg="add">
          <ac:chgData name="Rayner Mendez" userId="6b5bcfdd3c436e95" providerId="LiveId" clId="{B35B19F6-BB53-48FA-A463-D5BED80C7958}" dt="2021-12-21T16:11:17.550" v="125" actId="26606"/>
          <ac:spMkLst>
            <pc:docMk/>
            <pc:sldMk cId="2146208539" sldId="286"/>
            <ac:spMk id="25" creationId="{E6C8E6EB-4C59-429B-97E4-72A058CFC4FB}"/>
          </ac:spMkLst>
        </pc:spChg>
        <pc:spChg chg="add">
          <ac:chgData name="Rayner Mendez" userId="6b5bcfdd3c436e95" providerId="LiveId" clId="{B35B19F6-BB53-48FA-A463-D5BED80C7958}" dt="2021-12-21T16:11:17.550" v="125" actId="26606"/>
          <ac:spMkLst>
            <pc:docMk/>
            <pc:sldMk cId="2146208539" sldId="286"/>
            <ac:spMk id="27" creationId="{B5B90362-AFCC-46A9-B41C-A257A8C5B314}"/>
          </ac:spMkLst>
        </pc:spChg>
        <pc:spChg chg="add">
          <ac:chgData name="Rayner Mendez" userId="6b5bcfdd3c436e95" providerId="LiveId" clId="{B35B19F6-BB53-48FA-A463-D5BED80C7958}" dt="2021-12-21T16:11:17.550" v="125" actId="26606"/>
          <ac:spMkLst>
            <pc:docMk/>
            <pc:sldMk cId="2146208539" sldId="286"/>
            <ac:spMk id="29" creationId="{F71EF7F1-38BA-471D-8CD4-2A9AE8E35527}"/>
          </ac:spMkLst>
        </pc:spChg>
        <pc:spChg chg="add">
          <ac:chgData name="Rayner Mendez" userId="6b5bcfdd3c436e95" providerId="LiveId" clId="{B35B19F6-BB53-48FA-A463-D5BED80C7958}" dt="2021-12-21T16:11:17.550" v="125" actId="26606"/>
          <ac:spMkLst>
            <pc:docMk/>
            <pc:sldMk cId="2146208539" sldId="286"/>
            <ac:spMk id="31" creationId="{C0524398-BFB4-4C4A-8317-83B8729F9B26}"/>
          </ac:spMkLst>
        </pc:spChg>
        <pc:spChg chg="add">
          <ac:chgData name="Rayner Mendez" userId="6b5bcfdd3c436e95" providerId="LiveId" clId="{B35B19F6-BB53-48FA-A463-D5BED80C7958}" dt="2021-12-21T16:11:17.550" v="125" actId="26606"/>
          <ac:spMkLst>
            <pc:docMk/>
            <pc:sldMk cId="2146208539" sldId="286"/>
            <ac:spMk id="33" creationId="{D5B012D8-7F27-4758-9AC6-C889B154BD73}"/>
          </ac:spMkLst>
        </pc:spChg>
        <pc:spChg chg="add">
          <ac:chgData name="Rayner Mendez" userId="6b5bcfdd3c436e95" providerId="LiveId" clId="{B35B19F6-BB53-48FA-A463-D5BED80C7958}" dt="2021-12-21T16:11:17.550" v="125" actId="26606"/>
          <ac:spMkLst>
            <pc:docMk/>
            <pc:sldMk cId="2146208539" sldId="286"/>
            <ac:spMk id="35" creationId="{4063B759-00FC-46D1-9898-8E8625268FAF}"/>
          </ac:spMkLst>
        </pc:spChg>
        <pc:picChg chg="add">
          <ac:chgData name="Rayner Mendez" userId="6b5bcfdd3c436e95" providerId="LiveId" clId="{B35B19F6-BB53-48FA-A463-D5BED80C7958}" dt="2021-12-21T16:11:17.550" v="125" actId="26606"/>
          <ac:picMkLst>
            <pc:docMk/>
            <pc:sldMk cId="2146208539" sldId="286"/>
            <ac:picMk id="21" creationId="{F37B35A3-F269-40B4-9686-84FCA6405105}"/>
          </ac:picMkLst>
        </pc:picChg>
      </pc:sldChg>
      <pc:sldChg chg="addSp delSp modSp mod setBg setClrOvrMap delDesignElem">
        <pc:chgData name="Rayner Mendez" userId="6b5bcfdd3c436e95" providerId="LiveId" clId="{B35B19F6-BB53-48FA-A463-D5BED80C7958}" dt="2021-12-21T17:41:05.923" v="167"/>
        <pc:sldMkLst>
          <pc:docMk/>
          <pc:sldMk cId="1689136187" sldId="287"/>
        </pc:sldMkLst>
        <pc:spChg chg="mod">
          <ac:chgData name="Rayner Mendez" userId="6b5bcfdd3c436e95" providerId="LiveId" clId="{B35B19F6-BB53-48FA-A463-D5BED80C7958}" dt="2021-12-21T17:40:36.525" v="164" actId="207"/>
          <ac:spMkLst>
            <pc:docMk/>
            <pc:sldMk cId="1689136187" sldId="287"/>
            <ac:spMk id="2" creationId="{A73FD8A6-5414-4D07-B5CF-8B303AD85578}"/>
          </ac:spMkLst>
        </pc:spChg>
        <pc:spChg chg="mod">
          <ac:chgData name="Rayner Mendez" userId="6b5bcfdd3c436e95" providerId="LiveId" clId="{B35B19F6-BB53-48FA-A463-D5BED80C7958}" dt="2021-12-21T17:40:33.374" v="163" actId="207"/>
          <ac:spMkLst>
            <pc:docMk/>
            <pc:sldMk cId="1689136187" sldId="287"/>
            <ac:spMk id="3" creationId="{45E756BE-3A24-4175-B842-7A7CD756DF13}"/>
          </ac:spMkLst>
        </pc:spChg>
        <pc:spChg chg="add del">
          <ac:chgData name="Rayner Mendez" userId="6b5bcfdd3c436e95" providerId="LiveId" clId="{B35B19F6-BB53-48FA-A463-D5BED80C7958}" dt="2021-12-21T17:36:41.124" v="153" actId="26606"/>
          <ac:spMkLst>
            <pc:docMk/>
            <pc:sldMk cId="1689136187" sldId="287"/>
            <ac:spMk id="8" creationId="{F92989FB-1024-49B7-BDF1-B3CE27D48623}"/>
          </ac:spMkLst>
        </pc:spChg>
        <pc:spChg chg="add del">
          <ac:chgData name="Rayner Mendez" userId="6b5bcfdd3c436e95" providerId="LiveId" clId="{B35B19F6-BB53-48FA-A463-D5BED80C7958}" dt="2021-12-21T17:36:41.124" v="153" actId="26606"/>
          <ac:spMkLst>
            <pc:docMk/>
            <pc:sldMk cId="1689136187" sldId="287"/>
            <ac:spMk id="10" creationId="{DFEE959E-BF10-4204-9556-D1707088D445}"/>
          </ac:spMkLst>
        </pc:spChg>
        <pc:spChg chg="add del">
          <ac:chgData name="Rayner Mendez" userId="6b5bcfdd3c436e95" providerId="LiveId" clId="{B35B19F6-BB53-48FA-A463-D5BED80C7958}" dt="2021-12-21T17:36:41.124" v="153" actId="26606"/>
          <ac:spMkLst>
            <pc:docMk/>
            <pc:sldMk cId="1689136187" sldId="287"/>
            <ac:spMk id="12" creationId="{DDD17B6A-CB37-4005-9681-A20AFCDC7822}"/>
          </ac:spMkLst>
        </pc:spChg>
        <pc:spChg chg="add del">
          <ac:chgData name="Rayner Mendez" userId="6b5bcfdd3c436e95" providerId="LiveId" clId="{B35B19F6-BB53-48FA-A463-D5BED80C7958}" dt="2021-12-21T17:36:41.124" v="153" actId="26606"/>
          <ac:spMkLst>
            <pc:docMk/>
            <pc:sldMk cId="1689136187" sldId="287"/>
            <ac:spMk id="14" creationId="{3B7BBDE9-DAED-40B0-A640-503C918D1CE3}"/>
          </ac:spMkLst>
        </pc:spChg>
        <pc:spChg chg="add del">
          <ac:chgData name="Rayner Mendez" userId="6b5bcfdd3c436e95" providerId="LiveId" clId="{B35B19F6-BB53-48FA-A463-D5BED80C7958}" dt="2021-12-21T17:36:41.124" v="153" actId="26606"/>
          <ac:spMkLst>
            <pc:docMk/>
            <pc:sldMk cId="1689136187" sldId="287"/>
            <ac:spMk id="16" creationId="{7BC7EA7B-802E-41F4-8926-C4475287AA31}"/>
          </ac:spMkLst>
        </pc:spChg>
        <pc:spChg chg="add">
          <ac:chgData name="Rayner Mendez" userId="6b5bcfdd3c436e95" providerId="LiveId" clId="{B35B19F6-BB53-48FA-A463-D5BED80C7958}" dt="2021-12-21T17:36:41.128" v="154" actId="26606"/>
          <ac:spMkLst>
            <pc:docMk/>
            <pc:sldMk cId="1689136187" sldId="287"/>
            <ac:spMk id="18" creationId="{9B6B47BF-F3D0-4678-9B20-DA45E1BCAD6C}"/>
          </ac:spMkLst>
        </pc:spChg>
        <pc:spChg chg="add">
          <ac:chgData name="Rayner Mendez" userId="6b5bcfdd3c436e95" providerId="LiveId" clId="{B35B19F6-BB53-48FA-A463-D5BED80C7958}" dt="2021-12-21T17:36:41.128" v="154" actId="26606"/>
          <ac:spMkLst>
            <pc:docMk/>
            <pc:sldMk cId="1689136187" sldId="287"/>
            <ac:spMk id="19" creationId="{19334917-3673-4EF2-BA7C-CC83AEEEAE37}"/>
          </ac:spMkLst>
        </pc:spChg>
        <pc:spChg chg="add">
          <ac:chgData name="Rayner Mendez" userId="6b5bcfdd3c436e95" providerId="LiveId" clId="{B35B19F6-BB53-48FA-A463-D5BED80C7958}" dt="2021-12-21T17:36:41.128" v="154" actId="26606"/>
          <ac:spMkLst>
            <pc:docMk/>
            <pc:sldMk cId="1689136187" sldId="287"/>
            <ac:spMk id="20" creationId="{E1589AE1-C0FC-4B66-9C0D-9EB92F40F440}"/>
          </ac:spMkLst>
        </pc:spChg>
      </pc:sldChg>
      <pc:sldChg chg="modSp add mod">
        <pc:chgData name="Rayner Mendez" userId="6b5bcfdd3c436e95" providerId="LiveId" clId="{B35B19F6-BB53-48FA-A463-D5BED80C7958}" dt="2021-12-21T17:49:52.986" v="725" actId="20577"/>
        <pc:sldMkLst>
          <pc:docMk/>
          <pc:sldMk cId="3527723293" sldId="288"/>
        </pc:sldMkLst>
        <pc:spChg chg="mod">
          <ac:chgData name="Rayner Mendez" userId="6b5bcfdd3c436e95" providerId="LiveId" clId="{B35B19F6-BB53-48FA-A463-D5BED80C7958}" dt="2021-12-21T17:43:27.843" v="188" actId="20577"/>
          <ac:spMkLst>
            <pc:docMk/>
            <pc:sldMk cId="3527723293" sldId="288"/>
            <ac:spMk id="2" creationId="{A73FD8A6-5414-4D07-B5CF-8B303AD85578}"/>
          </ac:spMkLst>
        </pc:spChg>
        <pc:spChg chg="mod">
          <ac:chgData name="Rayner Mendez" userId="6b5bcfdd3c436e95" providerId="LiveId" clId="{B35B19F6-BB53-48FA-A463-D5BED80C7958}" dt="2021-12-21T17:49:52.986" v="725" actId="20577"/>
          <ac:spMkLst>
            <pc:docMk/>
            <pc:sldMk cId="3527723293" sldId="288"/>
            <ac:spMk id="3" creationId="{45E756BE-3A24-4175-B842-7A7CD756DF13}"/>
          </ac:spMkLst>
        </pc:spChg>
      </pc:sldChg>
      <pc:sldChg chg="modSp new mod setBg">
        <pc:chgData name="Rayner Mendez" userId="6b5bcfdd3c436e95" providerId="LiveId" clId="{B35B19F6-BB53-48FA-A463-D5BED80C7958}" dt="2021-12-21T18:02:11.190" v="752" actId="20577"/>
        <pc:sldMkLst>
          <pc:docMk/>
          <pc:sldMk cId="60866842" sldId="289"/>
        </pc:sldMkLst>
        <pc:spChg chg="mod">
          <ac:chgData name="Rayner Mendez" userId="6b5bcfdd3c436e95" providerId="LiveId" clId="{B35B19F6-BB53-48FA-A463-D5BED80C7958}" dt="2021-12-21T18:02:11.190" v="752" actId="20577"/>
          <ac:spMkLst>
            <pc:docMk/>
            <pc:sldMk cId="60866842" sldId="289"/>
            <ac:spMk id="2" creationId="{6285D8AF-E1A0-48D1-B522-9A53FF449C82}"/>
          </ac:spMkLst>
        </pc:spChg>
      </pc:sldChg>
      <pc:sldChg chg="addSp delSp modSp new mod setBg addAnim delAnim setClrOvrMap">
        <pc:chgData name="Rayner Mendez" userId="6b5bcfdd3c436e95" providerId="LiveId" clId="{B35B19F6-BB53-48FA-A463-D5BED80C7958}" dt="2021-12-21T18:05:01.910" v="837"/>
        <pc:sldMkLst>
          <pc:docMk/>
          <pc:sldMk cId="814428647" sldId="290"/>
        </pc:sldMkLst>
        <pc:spChg chg="mod">
          <ac:chgData name="Rayner Mendez" userId="6b5bcfdd3c436e95" providerId="LiveId" clId="{B35B19F6-BB53-48FA-A463-D5BED80C7958}" dt="2021-12-21T18:05:01.910" v="836" actId="26606"/>
          <ac:spMkLst>
            <pc:docMk/>
            <pc:sldMk cId="814428647" sldId="290"/>
            <ac:spMk id="2" creationId="{6A26F885-43B9-4A03-980E-2A005A7D9A13}"/>
          </ac:spMkLst>
        </pc:spChg>
        <pc:spChg chg="add del">
          <ac:chgData name="Rayner Mendez" userId="6b5bcfdd3c436e95" providerId="LiveId" clId="{B35B19F6-BB53-48FA-A463-D5BED80C7958}" dt="2021-12-21T18:03:08.802" v="783" actId="26606"/>
          <ac:spMkLst>
            <pc:docMk/>
            <pc:sldMk cId="814428647" sldId="290"/>
            <ac:spMk id="3" creationId="{1EEDD874-6AE8-4937-BE5A-F9A2B8EFFE77}"/>
          </ac:spMkLst>
        </pc:spChg>
        <pc:spChg chg="add mod">
          <ac:chgData name="Rayner Mendez" userId="6b5bcfdd3c436e95" providerId="LiveId" clId="{B35B19F6-BB53-48FA-A463-D5BED80C7958}" dt="2021-12-21T18:05:01.910" v="836" actId="26606"/>
          <ac:spMkLst>
            <pc:docMk/>
            <pc:sldMk cId="814428647" sldId="290"/>
            <ac:spMk id="4" creationId="{58532813-084D-4728-96A6-09F6A9E96B26}"/>
          </ac:spMkLst>
        </pc:spChg>
        <pc:spChg chg="add del">
          <ac:chgData name="Rayner Mendez" userId="6b5bcfdd3c436e95" providerId="LiveId" clId="{B35B19F6-BB53-48FA-A463-D5BED80C7958}" dt="2021-12-21T18:02:49.794" v="776" actId="26606"/>
          <ac:spMkLst>
            <pc:docMk/>
            <pc:sldMk cId="814428647" sldId="290"/>
            <ac:spMk id="9" creationId="{E6C8E6EB-4C59-429B-97E4-72A058CFC4FB}"/>
          </ac:spMkLst>
        </pc:spChg>
        <pc:spChg chg="add del">
          <ac:chgData name="Rayner Mendez" userId="6b5bcfdd3c436e95" providerId="LiveId" clId="{B35B19F6-BB53-48FA-A463-D5BED80C7958}" dt="2021-12-21T18:02:49.794" v="776" actId="26606"/>
          <ac:spMkLst>
            <pc:docMk/>
            <pc:sldMk cId="814428647" sldId="290"/>
            <ac:spMk id="11" creationId="{B5B90362-AFCC-46A9-B41C-A257A8C5B314}"/>
          </ac:spMkLst>
        </pc:spChg>
        <pc:spChg chg="add del">
          <ac:chgData name="Rayner Mendez" userId="6b5bcfdd3c436e95" providerId="LiveId" clId="{B35B19F6-BB53-48FA-A463-D5BED80C7958}" dt="2021-12-21T18:02:49.794" v="776" actId="26606"/>
          <ac:spMkLst>
            <pc:docMk/>
            <pc:sldMk cId="814428647" sldId="290"/>
            <ac:spMk id="13" creationId="{F71EF7F1-38BA-471D-8CD4-2A9AE8E35527}"/>
          </ac:spMkLst>
        </pc:spChg>
        <pc:spChg chg="add del">
          <ac:chgData name="Rayner Mendez" userId="6b5bcfdd3c436e95" providerId="LiveId" clId="{B35B19F6-BB53-48FA-A463-D5BED80C7958}" dt="2021-12-21T18:02:49.794" v="776" actId="26606"/>
          <ac:spMkLst>
            <pc:docMk/>
            <pc:sldMk cId="814428647" sldId="290"/>
            <ac:spMk id="15" creationId="{C0524398-BFB4-4C4A-8317-83B8729F9B26}"/>
          </ac:spMkLst>
        </pc:spChg>
        <pc:spChg chg="add del">
          <ac:chgData name="Rayner Mendez" userId="6b5bcfdd3c436e95" providerId="LiveId" clId="{B35B19F6-BB53-48FA-A463-D5BED80C7958}" dt="2021-12-21T18:02:49.794" v="776" actId="26606"/>
          <ac:spMkLst>
            <pc:docMk/>
            <pc:sldMk cId="814428647" sldId="290"/>
            <ac:spMk id="17" creationId="{007891EC-4501-44ED-A8C8-B11B6DB767AB}"/>
          </ac:spMkLst>
        </pc:spChg>
        <pc:spChg chg="add del">
          <ac:chgData name="Rayner Mendez" userId="6b5bcfdd3c436e95" providerId="LiveId" clId="{B35B19F6-BB53-48FA-A463-D5BED80C7958}" dt="2021-12-21T18:02:59.127" v="778" actId="26606"/>
          <ac:spMkLst>
            <pc:docMk/>
            <pc:sldMk cId="814428647" sldId="290"/>
            <ac:spMk id="21" creationId="{E6C8E6EB-4C59-429B-97E4-72A058CFC4FB}"/>
          </ac:spMkLst>
        </pc:spChg>
        <pc:spChg chg="add del">
          <ac:chgData name="Rayner Mendez" userId="6b5bcfdd3c436e95" providerId="LiveId" clId="{B35B19F6-BB53-48FA-A463-D5BED80C7958}" dt="2021-12-21T18:02:59.127" v="778" actId="26606"/>
          <ac:spMkLst>
            <pc:docMk/>
            <pc:sldMk cId="814428647" sldId="290"/>
            <ac:spMk id="22" creationId="{B5B90362-AFCC-46A9-B41C-A257A8C5B314}"/>
          </ac:spMkLst>
        </pc:spChg>
        <pc:spChg chg="add del">
          <ac:chgData name="Rayner Mendez" userId="6b5bcfdd3c436e95" providerId="LiveId" clId="{B35B19F6-BB53-48FA-A463-D5BED80C7958}" dt="2021-12-21T18:02:59.127" v="778" actId="26606"/>
          <ac:spMkLst>
            <pc:docMk/>
            <pc:sldMk cId="814428647" sldId="290"/>
            <ac:spMk id="23" creationId="{F71EF7F1-38BA-471D-8CD4-2A9AE8E35527}"/>
          </ac:spMkLst>
        </pc:spChg>
        <pc:spChg chg="add del">
          <ac:chgData name="Rayner Mendez" userId="6b5bcfdd3c436e95" providerId="LiveId" clId="{B35B19F6-BB53-48FA-A463-D5BED80C7958}" dt="2021-12-21T18:02:59.127" v="778" actId="26606"/>
          <ac:spMkLst>
            <pc:docMk/>
            <pc:sldMk cId="814428647" sldId="290"/>
            <ac:spMk id="24" creationId="{C0524398-BFB4-4C4A-8317-83B8729F9B26}"/>
          </ac:spMkLst>
        </pc:spChg>
        <pc:spChg chg="add del">
          <ac:chgData name="Rayner Mendez" userId="6b5bcfdd3c436e95" providerId="LiveId" clId="{B35B19F6-BB53-48FA-A463-D5BED80C7958}" dt="2021-12-21T18:02:59.127" v="778" actId="26606"/>
          <ac:spMkLst>
            <pc:docMk/>
            <pc:sldMk cId="814428647" sldId="290"/>
            <ac:spMk id="26" creationId="{D5B012D8-7F27-4758-9AC6-C889B154BD73}"/>
          </ac:spMkLst>
        </pc:spChg>
        <pc:spChg chg="add del">
          <ac:chgData name="Rayner Mendez" userId="6b5bcfdd3c436e95" providerId="LiveId" clId="{B35B19F6-BB53-48FA-A463-D5BED80C7958}" dt="2021-12-21T18:02:59.127" v="778" actId="26606"/>
          <ac:spMkLst>
            <pc:docMk/>
            <pc:sldMk cId="814428647" sldId="290"/>
            <ac:spMk id="27" creationId="{4063B759-00FC-46D1-9898-8E8625268FAF}"/>
          </ac:spMkLst>
        </pc:spChg>
        <pc:spChg chg="add del">
          <ac:chgData name="Rayner Mendez" userId="6b5bcfdd3c436e95" providerId="LiveId" clId="{B35B19F6-BB53-48FA-A463-D5BED80C7958}" dt="2021-12-21T18:03:07.338" v="780" actId="26606"/>
          <ac:spMkLst>
            <pc:docMk/>
            <pc:sldMk cId="814428647" sldId="290"/>
            <ac:spMk id="29" creationId="{E6C8E6EB-4C59-429B-97E4-72A058CFC4FB}"/>
          </ac:spMkLst>
        </pc:spChg>
        <pc:spChg chg="add del">
          <ac:chgData name="Rayner Mendez" userId="6b5bcfdd3c436e95" providerId="LiveId" clId="{B35B19F6-BB53-48FA-A463-D5BED80C7958}" dt="2021-12-21T18:03:07.338" v="780" actId="26606"/>
          <ac:spMkLst>
            <pc:docMk/>
            <pc:sldMk cId="814428647" sldId="290"/>
            <ac:spMk id="30" creationId="{B5B90362-AFCC-46A9-B41C-A257A8C5B314}"/>
          </ac:spMkLst>
        </pc:spChg>
        <pc:spChg chg="add del">
          <ac:chgData name="Rayner Mendez" userId="6b5bcfdd3c436e95" providerId="LiveId" clId="{B35B19F6-BB53-48FA-A463-D5BED80C7958}" dt="2021-12-21T18:03:07.338" v="780" actId="26606"/>
          <ac:spMkLst>
            <pc:docMk/>
            <pc:sldMk cId="814428647" sldId="290"/>
            <ac:spMk id="31" creationId="{F71EF7F1-38BA-471D-8CD4-2A9AE8E35527}"/>
          </ac:spMkLst>
        </pc:spChg>
        <pc:spChg chg="add del">
          <ac:chgData name="Rayner Mendez" userId="6b5bcfdd3c436e95" providerId="LiveId" clId="{B35B19F6-BB53-48FA-A463-D5BED80C7958}" dt="2021-12-21T18:03:07.338" v="780" actId="26606"/>
          <ac:spMkLst>
            <pc:docMk/>
            <pc:sldMk cId="814428647" sldId="290"/>
            <ac:spMk id="32" creationId="{C0524398-BFB4-4C4A-8317-83B8729F9B26}"/>
          </ac:spMkLst>
        </pc:spChg>
        <pc:spChg chg="add del">
          <ac:chgData name="Rayner Mendez" userId="6b5bcfdd3c436e95" providerId="LiveId" clId="{B35B19F6-BB53-48FA-A463-D5BED80C7958}" dt="2021-12-21T18:03:07.338" v="780" actId="26606"/>
          <ac:spMkLst>
            <pc:docMk/>
            <pc:sldMk cId="814428647" sldId="290"/>
            <ac:spMk id="34" creationId="{5683D043-25BB-4AC9-8130-641179672614}"/>
          </ac:spMkLst>
        </pc:spChg>
        <pc:spChg chg="add del">
          <ac:chgData name="Rayner Mendez" userId="6b5bcfdd3c436e95" providerId="LiveId" clId="{B35B19F6-BB53-48FA-A463-D5BED80C7958}" dt="2021-12-21T18:03:07.338" v="780" actId="26606"/>
          <ac:spMkLst>
            <pc:docMk/>
            <pc:sldMk cId="814428647" sldId="290"/>
            <ac:spMk id="35" creationId="{AA61CCAC-6875-474C-8E9E-F57ABF078C2B}"/>
          </ac:spMkLst>
        </pc:spChg>
        <pc:spChg chg="add del">
          <ac:chgData name="Rayner Mendez" userId="6b5bcfdd3c436e95" providerId="LiveId" clId="{B35B19F6-BB53-48FA-A463-D5BED80C7958}" dt="2021-12-21T18:03:08.782" v="782" actId="26606"/>
          <ac:spMkLst>
            <pc:docMk/>
            <pc:sldMk cId="814428647" sldId="290"/>
            <ac:spMk id="37" creationId="{E6C8E6EB-4C59-429B-97E4-72A058CFC4FB}"/>
          </ac:spMkLst>
        </pc:spChg>
        <pc:spChg chg="add del">
          <ac:chgData name="Rayner Mendez" userId="6b5bcfdd3c436e95" providerId="LiveId" clId="{B35B19F6-BB53-48FA-A463-D5BED80C7958}" dt="2021-12-21T18:03:08.782" v="782" actId="26606"/>
          <ac:spMkLst>
            <pc:docMk/>
            <pc:sldMk cId="814428647" sldId="290"/>
            <ac:spMk id="38" creationId="{B5B90362-AFCC-46A9-B41C-A257A8C5B314}"/>
          </ac:spMkLst>
        </pc:spChg>
        <pc:spChg chg="add del">
          <ac:chgData name="Rayner Mendez" userId="6b5bcfdd3c436e95" providerId="LiveId" clId="{B35B19F6-BB53-48FA-A463-D5BED80C7958}" dt="2021-12-21T18:03:08.782" v="782" actId="26606"/>
          <ac:spMkLst>
            <pc:docMk/>
            <pc:sldMk cId="814428647" sldId="290"/>
            <ac:spMk id="39" creationId="{F71EF7F1-38BA-471D-8CD4-2A9AE8E35527}"/>
          </ac:spMkLst>
        </pc:spChg>
        <pc:spChg chg="add del">
          <ac:chgData name="Rayner Mendez" userId="6b5bcfdd3c436e95" providerId="LiveId" clId="{B35B19F6-BB53-48FA-A463-D5BED80C7958}" dt="2021-12-21T18:03:08.782" v="782" actId="26606"/>
          <ac:spMkLst>
            <pc:docMk/>
            <pc:sldMk cId="814428647" sldId="290"/>
            <ac:spMk id="40" creationId="{C0524398-BFB4-4C4A-8317-83B8729F9B26}"/>
          </ac:spMkLst>
        </pc:spChg>
        <pc:spChg chg="add del">
          <ac:chgData name="Rayner Mendez" userId="6b5bcfdd3c436e95" providerId="LiveId" clId="{B35B19F6-BB53-48FA-A463-D5BED80C7958}" dt="2021-12-21T18:03:08.782" v="782" actId="26606"/>
          <ac:spMkLst>
            <pc:docMk/>
            <pc:sldMk cId="814428647" sldId="290"/>
            <ac:spMk id="42" creationId="{007891EC-4501-44ED-A8C8-B11B6DB767AB}"/>
          </ac:spMkLst>
        </pc:spChg>
        <pc:spChg chg="add del">
          <ac:chgData name="Rayner Mendez" userId="6b5bcfdd3c436e95" providerId="LiveId" clId="{B35B19F6-BB53-48FA-A463-D5BED80C7958}" dt="2021-12-21T18:03:52.111" v="797" actId="26606"/>
          <ac:spMkLst>
            <pc:docMk/>
            <pc:sldMk cId="814428647" sldId="290"/>
            <ac:spMk id="45" creationId="{E6C8E6EB-4C59-429B-97E4-72A058CFC4FB}"/>
          </ac:spMkLst>
        </pc:spChg>
        <pc:spChg chg="add del">
          <ac:chgData name="Rayner Mendez" userId="6b5bcfdd3c436e95" providerId="LiveId" clId="{B35B19F6-BB53-48FA-A463-D5BED80C7958}" dt="2021-12-21T18:03:52.111" v="797" actId="26606"/>
          <ac:spMkLst>
            <pc:docMk/>
            <pc:sldMk cId="814428647" sldId="290"/>
            <ac:spMk id="46" creationId="{B5B90362-AFCC-46A9-B41C-A257A8C5B314}"/>
          </ac:spMkLst>
        </pc:spChg>
        <pc:spChg chg="add del">
          <ac:chgData name="Rayner Mendez" userId="6b5bcfdd3c436e95" providerId="LiveId" clId="{B35B19F6-BB53-48FA-A463-D5BED80C7958}" dt="2021-12-21T18:03:52.111" v="797" actId="26606"/>
          <ac:spMkLst>
            <pc:docMk/>
            <pc:sldMk cId="814428647" sldId="290"/>
            <ac:spMk id="47" creationId="{F71EF7F1-38BA-471D-8CD4-2A9AE8E35527}"/>
          </ac:spMkLst>
        </pc:spChg>
        <pc:spChg chg="add del">
          <ac:chgData name="Rayner Mendez" userId="6b5bcfdd3c436e95" providerId="LiveId" clId="{B35B19F6-BB53-48FA-A463-D5BED80C7958}" dt="2021-12-21T18:03:52.111" v="797" actId="26606"/>
          <ac:spMkLst>
            <pc:docMk/>
            <pc:sldMk cId="814428647" sldId="290"/>
            <ac:spMk id="48" creationId="{C0524398-BFB4-4C4A-8317-83B8729F9B26}"/>
          </ac:spMkLst>
        </pc:spChg>
        <pc:spChg chg="add del">
          <ac:chgData name="Rayner Mendez" userId="6b5bcfdd3c436e95" providerId="LiveId" clId="{B35B19F6-BB53-48FA-A463-D5BED80C7958}" dt="2021-12-21T18:03:52.111" v="797" actId="26606"/>
          <ac:spMkLst>
            <pc:docMk/>
            <pc:sldMk cId="814428647" sldId="290"/>
            <ac:spMk id="50" creationId="{D5B012D8-7F27-4758-9AC6-C889B154BD73}"/>
          </ac:spMkLst>
        </pc:spChg>
        <pc:spChg chg="add del">
          <ac:chgData name="Rayner Mendez" userId="6b5bcfdd3c436e95" providerId="LiveId" clId="{B35B19F6-BB53-48FA-A463-D5BED80C7958}" dt="2021-12-21T18:03:52.111" v="797" actId="26606"/>
          <ac:spMkLst>
            <pc:docMk/>
            <pc:sldMk cId="814428647" sldId="290"/>
            <ac:spMk id="51" creationId="{4063B759-00FC-46D1-9898-8E8625268FAF}"/>
          </ac:spMkLst>
        </pc:spChg>
        <pc:spChg chg="add del">
          <ac:chgData name="Rayner Mendez" userId="6b5bcfdd3c436e95" providerId="LiveId" clId="{B35B19F6-BB53-48FA-A463-D5BED80C7958}" dt="2021-12-21T18:03:41.788" v="788" actId="26606"/>
          <ac:spMkLst>
            <pc:docMk/>
            <pc:sldMk cId="814428647" sldId="290"/>
            <ac:spMk id="56" creationId="{E6C8E6EB-4C59-429B-97E4-72A058CFC4FB}"/>
          </ac:spMkLst>
        </pc:spChg>
        <pc:spChg chg="add del">
          <ac:chgData name="Rayner Mendez" userId="6b5bcfdd3c436e95" providerId="LiveId" clId="{B35B19F6-BB53-48FA-A463-D5BED80C7958}" dt="2021-12-21T18:03:41.788" v="788" actId="26606"/>
          <ac:spMkLst>
            <pc:docMk/>
            <pc:sldMk cId="814428647" sldId="290"/>
            <ac:spMk id="58" creationId="{B5B90362-AFCC-46A9-B41C-A257A8C5B314}"/>
          </ac:spMkLst>
        </pc:spChg>
        <pc:spChg chg="add del">
          <ac:chgData name="Rayner Mendez" userId="6b5bcfdd3c436e95" providerId="LiveId" clId="{B35B19F6-BB53-48FA-A463-D5BED80C7958}" dt="2021-12-21T18:03:41.788" v="788" actId="26606"/>
          <ac:spMkLst>
            <pc:docMk/>
            <pc:sldMk cId="814428647" sldId="290"/>
            <ac:spMk id="60" creationId="{F71EF7F1-38BA-471D-8CD4-2A9AE8E35527}"/>
          </ac:spMkLst>
        </pc:spChg>
        <pc:spChg chg="add del">
          <ac:chgData name="Rayner Mendez" userId="6b5bcfdd3c436e95" providerId="LiveId" clId="{B35B19F6-BB53-48FA-A463-D5BED80C7958}" dt="2021-12-21T18:03:41.788" v="788" actId="26606"/>
          <ac:spMkLst>
            <pc:docMk/>
            <pc:sldMk cId="814428647" sldId="290"/>
            <ac:spMk id="62" creationId="{C0524398-BFB4-4C4A-8317-83B8729F9B26}"/>
          </ac:spMkLst>
        </pc:spChg>
        <pc:spChg chg="add del">
          <ac:chgData name="Rayner Mendez" userId="6b5bcfdd3c436e95" providerId="LiveId" clId="{B35B19F6-BB53-48FA-A463-D5BED80C7958}" dt="2021-12-21T18:03:41.788" v="788" actId="26606"/>
          <ac:spMkLst>
            <pc:docMk/>
            <pc:sldMk cId="814428647" sldId="290"/>
            <ac:spMk id="64" creationId="{E08D4B6A-8113-4DFB-B82E-B60CAC8E0A50}"/>
          </ac:spMkLst>
        </pc:spChg>
        <pc:spChg chg="add del">
          <ac:chgData name="Rayner Mendez" userId="6b5bcfdd3c436e95" providerId="LiveId" clId="{B35B19F6-BB53-48FA-A463-D5BED80C7958}" dt="2021-12-21T18:03:41.788" v="788" actId="26606"/>
          <ac:spMkLst>
            <pc:docMk/>
            <pc:sldMk cId="814428647" sldId="290"/>
            <ac:spMk id="66" creationId="{9822E561-F97C-4CBB-A9A6-A6BF6317BC84}"/>
          </ac:spMkLst>
        </pc:spChg>
        <pc:spChg chg="add del">
          <ac:chgData name="Rayner Mendez" userId="6b5bcfdd3c436e95" providerId="LiveId" clId="{B35B19F6-BB53-48FA-A463-D5BED80C7958}" dt="2021-12-21T18:03:41.788" v="788" actId="26606"/>
          <ac:spMkLst>
            <pc:docMk/>
            <pc:sldMk cId="814428647" sldId="290"/>
            <ac:spMk id="68" creationId="{B01B0E58-A5C8-4CDA-A2E0-35DF94E59857}"/>
          </ac:spMkLst>
        </pc:spChg>
        <pc:spChg chg="add del">
          <ac:chgData name="Rayner Mendez" userId="6b5bcfdd3c436e95" providerId="LiveId" clId="{B35B19F6-BB53-48FA-A463-D5BED80C7958}" dt="2021-12-21T18:03:43.341" v="790" actId="26606"/>
          <ac:spMkLst>
            <pc:docMk/>
            <pc:sldMk cId="814428647" sldId="290"/>
            <ac:spMk id="70" creationId="{1F1FF39A-AC3C-4066-9D4C-519AA22812EA}"/>
          </ac:spMkLst>
        </pc:spChg>
        <pc:spChg chg="add del">
          <ac:chgData name="Rayner Mendez" userId="6b5bcfdd3c436e95" providerId="LiveId" clId="{B35B19F6-BB53-48FA-A463-D5BED80C7958}" dt="2021-12-21T18:03:43.341" v="790" actId="26606"/>
          <ac:spMkLst>
            <pc:docMk/>
            <pc:sldMk cId="814428647" sldId="290"/>
            <ac:spMk id="71" creationId="{E6C8E6EB-4C59-429B-97E4-72A058CFC4FB}"/>
          </ac:spMkLst>
        </pc:spChg>
        <pc:spChg chg="add del">
          <ac:chgData name="Rayner Mendez" userId="6b5bcfdd3c436e95" providerId="LiveId" clId="{B35B19F6-BB53-48FA-A463-D5BED80C7958}" dt="2021-12-21T18:03:43.341" v="790" actId="26606"/>
          <ac:spMkLst>
            <pc:docMk/>
            <pc:sldMk cId="814428647" sldId="290"/>
            <ac:spMk id="72" creationId="{FDB4AB29-9860-462E-B579-181B5532A46B}"/>
          </ac:spMkLst>
        </pc:spChg>
        <pc:spChg chg="add del">
          <ac:chgData name="Rayner Mendez" userId="6b5bcfdd3c436e95" providerId="LiveId" clId="{B35B19F6-BB53-48FA-A463-D5BED80C7958}" dt="2021-12-21T18:03:43.341" v="790" actId="26606"/>
          <ac:spMkLst>
            <pc:docMk/>
            <pc:sldMk cId="814428647" sldId="290"/>
            <ac:spMk id="73" creationId="{B5B90362-AFCC-46A9-B41C-A257A8C5B314}"/>
          </ac:spMkLst>
        </pc:spChg>
        <pc:spChg chg="add del">
          <ac:chgData name="Rayner Mendez" userId="6b5bcfdd3c436e95" providerId="LiveId" clId="{B35B19F6-BB53-48FA-A463-D5BED80C7958}" dt="2021-12-21T18:03:43.341" v="790" actId="26606"/>
          <ac:spMkLst>
            <pc:docMk/>
            <pc:sldMk cId="814428647" sldId="290"/>
            <ac:spMk id="74" creationId="{F71EF7F1-38BA-471D-8CD4-2A9AE8E35527}"/>
          </ac:spMkLst>
        </pc:spChg>
        <pc:spChg chg="add del">
          <ac:chgData name="Rayner Mendez" userId="6b5bcfdd3c436e95" providerId="LiveId" clId="{B35B19F6-BB53-48FA-A463-D5BED80C7958}" dt="2021-12-21T18:03:43.341" v="790" actId="26606"/>
          <ac:spMkLst>
            <pc:docMk/>
            <pc:sldMk cId="814428647" sldId="290"/>
            <ac:spMk id="75" creationId="{C0524398-BFB4-4C4A-8317-83B8729F9B26}"/>
          </ac:spMkLst>
        </pc:spChg>
        <pc:spChg chg="add del">
          <ac:chgData name="Rayner Mendez" userId="6b5bcfdd3c436e95" providerId="LiveId" clId="{B35B19F6-BB53-48FA-A463-D5BED80C7958}" dt="2021-12-21T18:03:43.341" v="790" actId="26606"/>
          <ac:spMkLst>
            <pc:docMk/>
            <pc:sldMk cId="814428647" sldId="290"/>
            <ac:spMk id="76" creationId="{26B4480E-B7FF-4481-890E-043A69AE6FE2}"/>
          </ac:spMkLst>
        </pc:spChg>
        <pc:spChg chg="add del">
          <ac:chgData name="Rayner Mendez" userId="6b5bcfdd3c436e95" providerId="LiveId" clId="{B35B19F6-BB53-48FA-A463-D5BED80C7958}" dt="2021-12-21T18:03:43.341" v="790" actId="26606"/>
          <ac:spMkLst>
            <pc:docMk/>
            <pc:sldMk cId="814428647" sldId="290"/>
            <ac:spMk id="77" creationId="{64C13BAB-7C00-4D21-A857-E3D41C0A2A66}"/>
          </ac:spMkLst>
        </pc:spChg>
        <pc:spChg chg="add del">
          <ac:chgData name="Rayner Mendez" userId="6b5bcfdd3c436e95" providerId="LiveId" clId="{B35B19F6-BB53-48FA-A463-D5BED80C7958}" dt="2021-12-21T18:03:43.341" v="790" actId="26606"/>
          <ac:spMkLst>
            <pc:docMk/>
            <pc:sldMk cId="814428647" sldId="290"/>
            <ac:spMk id="78" creationId="{22C818ED-8AE7-4F62-A257-F746006636AF}"/>
          </ac:spMkLst>
        </pc:spChg>
        <pc:spChg chg="add del">
          <ac:chgData name="Rayner Mendez" userId="6b5bcfdd3c436e95" providerId="LiveId" clId="{B35B19F6-BB53-48FA-A463-D5BED80C7958}" dt="2021-12-21T18:03:47.867" v="792" actId="26606"/>
          <ac:spMkLst>
            <pc:docMk/>
            <pc:sldMk cId="814428647" sldId="290"/>
            <ac:spMk id="80" creationId="{E6C8E6EB-4C59-429B-97E4-72A058CFC4FB}"/>
          </ac:spMkLst>
        </pc:spChg>
        <pc:spChg chg="add del">
          <ac:chgData name="Rayner Mendez" userId="6b5bcfdd3c436e95" providerId="LiveId" clId="{B35B19F6-BB53-48FA-A463-D5BED80C7958}" dt="2021-12-21T18:03:47.867" v="792" actId="26606"/>
          <ac:spMkLst>
            <pc:docMk/>
            <pc:sldMk cId="814428647" sldId="290"/>
            <ac:spMk id="81" creationId="{B5B90362-AFCC-46A9-B41C-A257A8C5B314}"/>
          </ac:spMkLst>
        </pc:spChg>
        <pc:spChg chg="add del">
          <ac:chgData name="Rayner Mendez" userId="6b5bcfdd3c436e95" providerId="LiveId" clId="{B35B19F6-BB53-48FA-A463-D5BED80C7958}" dt="2021-12-21T18:03:47.867" v="792" actId="26606"/>
          <ac:spMkLst>
            <pc:docMk/>
            <pc:sldMk cId="814428647" sldId="290"/>
            <ac:spMk id="82" creationId="{F71EF7F1-38BA-471D-8CD4-2A9AE8E35527}"/>
          </ac:spMkLst>
        </pc:spChg>
        <pc:spChg chg="add del">
          <ac:chgData name="Rayner Mendez" userId="6b5bcfdd3c436e95" providerId="LiveId" clId="{B35B19F6-BB53-48FA-A463-D5BED80C7958}" dt="2021-12-21T18:03:47.867" v="792" actId="26606"/>
          <ac:spMkLst>
            <pc:docMk/>
            <pc:sldMk cId="814428647" sldId="290"/>
            <ac:spMk id="83" creationId="{C0524398-BFB4-4C4A-8317-83B8729F9B26}"/>
          </ac:spMkLst>
        </pc:spChg>
        <pc:spChg chg="add del">
          <ac:chgData name="Rayner Mendez" userId="6b5bcfdd3c436e95" providerId="LiveId" clId="{B35B19F6-BB53-48FA-A463-D5BED80C7958}" dt="2021-12-21T18:03:47.867" v="792" actId="26606"/>
          <ac:spMkLst>
            <pc:docMk/>
            <pc:sldMk cId="814428647" sldId="290"/>
            <ac:spMk id="84" creationId="{007891EC-4501-44ED-A8C8-B11B6DB767AB}"/>
          </ac:spMkLst>
        </pc:spChg>
        <pc:spChg chg="add del">
          <ac:chgData name="Rayner Mendez" userId="6b5bcfdd3c436e95" providerId="LiveId" clId="{B35B19F6-BB53-48FA-A463-D5BED80C7958}" dt="2021-12-21T18:03:49.642" v="794" actId="26606"/>
          <ac:spMkLst>
            <pc:docMk/>
            <pc:sldMk cId="814428647" sldId="290"/>
            <ac:spMk id="87" creationId="{E6C8E6EB-4C59-429B-97E4-72A058CFC4FB}"/>
          </ac:spMkLst>
        </pc:spChg>
        <pc:spChg chg="add del">
          <ac:chgData name="Rayner Mendez" userId="6b5bcfdd3c436e95" providerId="LiveId" clId="{B35B19F6-BB53-48FA-A463-D5BED80C7958}" dt="2021-12-21T18:03:49.642" v="794" actId="26606"/>
          <ac:spMkLst>
            <pc:docMk/>
            <pc:sldMk cId="814428647" sldId="290"/>
            <ac:spMk id="88" creationId="{B5B90362-AFCC-46A9-B41C-A257A8C5B314}"/>
          </ac:spMkLst>
        </pc:spChg>
        <pc:spChg chg="add del">
          <ac:chgData name="Rayner Mendez" userId="6b5bcfdd3c436e95" providerId="LiveId" clId="{B35B19F6-BB53-48FA-A463-D5BED80C7958}" dt="2021-12-21T18:03:49.642" v="794" actId="26606"/>
          <ac:spMkLst>
            <pc:docMk/>
            <pc:sldMk cId="814428647" sldId="290"/>
            <ac:spMk id="89" creationId="{F71EF7F1-38BA-471D-8CD4-2A9AE8E35527}"/>
          </ac:spMkLst>
        </pc:spChg>
        <pc:spChg chg="add del">
          <ac:chgData name="Rayner Mendez" userId="6b5bcfdd3c436e95" providerId="LiveId" clId="{B35B19F6-BB53-48FA-A463-D5BED80C7958}" dt="2021-12-21T18:03:49.642" v="794" actId="26606"/>
          <ac:spMkLst>
            <pc:docMk/>
            <pc:sldMk cId="814428647" sldId="290"/>
            <ac:spMk id="90" creationId="{C0524398-BFB4-4C4A-8317-83B8729F9B26}"/>
          </ac:spMkLst>
        </pc:spChg>
        <pc:spChg chg="add del">
          <ac:chgData name="Rayner Mendez" userId="6b5bcfdd3c436e95" providerId="LiveId" clId="{B35B19F6-BB53-48FA-A463-D5BED80C7958}" dt="2021-12-21T18:03:49.642" v="794" actId="26606"/>
          <ac:spMkLst>
            <pc:docMk/>
            <pc:sldMk cId="814428647" sldId="290"/>
            <ac:spMk id="91" creationId="{26B4480E-B7FF-4481-890E-043A69AE6FE2}"/>
          </ac:spMkLst>
        </pc:spChg>
        <pc:spChg chg="add del">
          <ac:chgData name="Rayner Mendez" userId="6b5bcfdd3c436e95" providerId="LiveId" clId="{B35B19F6-BB53-48FA-A463-D5BED80C7958}" dt="2021-12-21T18:03:49.642" v="794" actId="26606"/>
          <ac:spMkLst>
            <pc:docMk/>
            <pc:sldMk cId="814428647" sldId="290"/>
            <ac:spMk id="92" creationId="{64C13BAB-7C00-4D21-A857-E3D41C0A2A66}"/>
          </ac:spMkLst>
        </pc:spChg>
        <pc:spChg chg="add del">
          <ac:chgData name="Rayner Mendez" userId="6b5bcfdd3c436e95" providerId="LiveId" clId="{B35B19F6-BB53-48FA-A463-D5BED80C7958}" dt="2021-12-21T18:03:49.642" v="794" actId="26606"/>
          <ac:spMkLst>
            <pc:docMk/>
            <pc:sldMk cId="814428647" sldId="290"/>
            <ac:spMk id="93" creationId="{22C818ED-8AE7-4F62-A257-F746006636AF}"/>
          </ac:spMkLst>
        </pc:spChg>
        <pc:spChg chg="add del">
          <ac:chgData name="Rayner Mendez" userId="6b5bcfdd3c436e95" providerId="LiveId" clId="{B35B19F6-BB53-48FA-A463-D5BED80C7958}" dt="2021-12-21T18:03:49.642" v="794" actId="26606"/>
          <ac:spMkLst>
            <pc:docMk/>
            <pc:sldMk cId="814428647" sldId="290"/>
            <ac:spMk id="94" creationId="{1F1FF39A-AC3C-4066-9D4C-519AA22812EA}"/>
          </ac:spMkLst>
        </pc:spChg>
        <pc:spChg chg="add del">
          <ac:chgData name="Rayner Mendez" userId="6b5bcfdd3c436e95" providerId="LiveId" clId="{B35B19F6-BB53-48FA-A463-D5BED80C7958}" dt="2021-12-21T18:03:49.642" v="794" actId="26606"/>
          <ac:spMkLst>
            <pc:docMk/>
            <pc:sldMk cId="814428647" sldId="290"/>
            <ac:spMk id="95" creationId="{FDB4AB29-9860-462E-B579-181B5532A46B}"/>
          </ac:spMkLst>
        </pc:spChg>
        <pc:spChg chg="add del">
          <ac:chgData name="Rayner Mendez" userId="6b5bcfdd3c436e95" providerId="LiveId" clId="{B35B19F6-BB53-48FA-A463-D5BED80C7958}" dt="2021-12-21T18:03:52.103" v="796" actId="26606"/>
          <ac:spMkLst>
            <pc:docMk/>
            <pc:sldMk cId="814428647" sldId="290"/>
            <ac:spMk id="97" creationId="{E6C8E6EB-4C59-429B-97E4-72A058CFC4FB}"/>
          </ac:spMkLst>
        </pc:spChg>
        <pc:spChg chg="add del">
          <ac:chgData name="Rayner Mendez" userId="6b5bcfdd3c436e95" providerId="LiveId" clId="{B35B19F6-BB53-48FA-A463-D5BED80C7958}" dt="2021-12-21T18:03:52.103" v="796" actId="26606"/>
          <ac:spMkLst>
            <pc:docMk/>
            <pc:sldMk cId="814428647" sldId="290"/>
            <ac:spMk id="98" creationId="{B5B90362-AFCC-46A9-B41C-A257A8C5B314}"/>
          </ac:spMkLst>
        </pc:spChg>
        <pc:spChg chg="add del">
          <ac:chgData name="Rayner Mendez" userId="6b5bcfdd3c436e95" providerId="LiveId" clId="{B35B19F6-BB53-48FA-A463-D5BED80C7958}" dt="2021-12-21T18:03:52.103" v="796" actId="26606"/>
          <ac:spMkLst>
            <pc:docMk/>
            <pc:sldMk cId="814428647" sldId="290"/>
            <ac:spMk id="99" creationId="{F71EF7F1-38BA-471D-8CD4-2A9AE8E35527}"/>
          </ac:spMkLst>
        </pc:spChg>
        <pc:spChg chg="add del">
          <ac:chgData name="Rayner Mendez" userId="6b5bcfdd3c436e95" providerId="LiveId" clId="{B35B19F6-BB53-48FA-A463-D5BED80C7958}" dt="2021-12-21T18:03:52.103" v="796" actId="26606"/>
          <ac:spMkLst>
            <pc:docMk/>
            <pc:sldMk cId="814428647" sldId="290"/>
            <ac:spMk id="100" creationId="{C0524398-BFB4-4C4A-8317-83B8729F9B26}"/>
          </ac:spMkLst>
        </pc:spChg>
        <pc:spChg chg="add del">
          <ac:chgData name="Rayner Mendez" userId="6b5bcfdd3c436e95" providerId="LiveId" clId="{B35B19F6-BB53-48FA-A463-D5BED80C7958}" dt="2021-12-21T18:03:52.103" v="796" actId="26606"/>
          <ac:spMkLst>
            <pc:docMk/>
            <pc:sldMk cId="814428647" sldId="290"/>
            <ac:spMk id="101" creationId="{6B695AA2-4B70-477F-AF90-536B720A1343}"/>
          </ac:spMkLst>
        </pc:spChg>
        <pc:spChg chg="add del">
          <ac:chgData name="Rayner Mendez" userId="6b5bcfdd3c436e95" providerId="LiveId" clId="{B35B19F6-BB53-48FA-A463-D5BED80C7958}" dt="2021-12-21T18:03:52.103" v="796" actId="26606"/>
          <ac:spMkLst>
            <pc:docMk/>
            <pc:sldMk cId="814428647" sldId="290"/>
            <ac:spMk id="102" creationId="{E2EDC3F9-BBE3-45A8-BBC7-E154E21D9C9F}"/>
          </ac:spMkLst>
        </pc:spChg>
        <pc:spChg chg="add del">
          <ac:chgData name="Rayner Mendez" userId="6b5bcfdd3c436e95" providerId="LiveId" clId="{B35B19F6-BB53-48FA-A463-D5BED80C7958}" dt="2021-12-21T18:05:01.910" v="836" actId="26606"/>
          <ac:spMkLst>
            <pc:docMk/>
            <pc:sldMk cId="814428647" sldId="290"/>
            <ac:spMk id="104" creationId="{E6C8E6EB-4C59-429B-97E4-72A058CFC4FB}"/>
          </ac:spMkLst>
        </pc:spChg>
        <pc:spChg chg="add del">
          <ac:chgData name="Rayner Mendez" userId="6b5bcfdd3c436e95" providerId="LiveId" clId="{B35B19F6-BB53-48FA-A463-D5BED80C7958}" dt="2021-12-21T18:05:01.910" v="836" actId="26606"/>
          <ac:spMkLst>
            <pc:docMk/>
            <pc:sldMk cId="814428647" sldId="290"/>
            <ac:spMk id="105" creationId="{B5B90362-AFCC-46A9-B41C-A257A8C5B314}"/>
          </ac:spMkLst>
        </pc:spChg>
        <pc:spChg chg="add del">
          <ac:chgData name="Rayner Mendez" userId="6b5bcfdd3c436e95" providerId="LiveId" clId="{B35B19F6-BB53-48FA-A463-D5BED80C7958}" dt="2021-12-21T18:05:01.910" v="836" actId="26606"/>
          <ac:spMkLst>
            <pc:docMk/>
            <pc:sldMk cId="814428647" sldId="290"/>
            <ac:spMk id="106" creationId="{F71EF7F1-38BA-471D-8CD4-2A9AE8E35527}"/>
          </ac:spMkLst>
        </pc:spChg>
        <pc:spChg chg="add del">
          <ac:chgData name="Rayner Mendez" userId="6b5bcfdd3c436e95" providerId="LiveId" clId="{B35B19F6-BB53-48FA-A463-D5BED80C7958}" dt="2021-12-21T18:05:01.910" v="836" actId="26606"/>
          <ac:spMkLst>
            <pc:docMk/>
            <pc:sldMk cId="814428647" sldId="290"/>
            <ac:spMk id="107" creationId="{C0524398-BFB4-4C4A-8317-83B8729F9B26}"/>
          </ac:spMkLst>
        </pc:spChg>
        <pc:spChg chg="add del">
          <ac:chgData name="Rayner Mendez" userId="6b5bcfdd3c436e95" providerId="LiveId" clId="{B35B19F6-BB53-48FA-A463-D5BED80C7958}" dt="2021-12-21T18:05:01.910" v="836" actId="26606"/>
          <ac:spMkLst>
            <pc:docMk/>
            <pc:sldMk cId="814428647" sldId="290"/>
            <ac:spMk id="108" creationId="{26B4480E-B7FF-4481-890E-043A69AE6FE2}"/>
          </ac:spMkLst>
        </pc:spChg>
        <pc:spChg chg="add del">
          <ac:chgData name="Rayner Mendez" userId="6b5bcfdd3c436e95" providerId="LiveId" clId="{B35B19F6-BB53-48FA-A463-D5BED80C7958}" dt="2021-12-21T18:05:01.910" v="836" actId="26606"/>
          <ac:spMkLst>
            <pc:docMk/>
            <pc:sldMk cId="814428647" sldId="290"/>
            <ac:spMk id="109" creationId="{64C13BAB-7C00-4D21-A857-E3D41C0A2A66}"/>
          </ac:spMkLst>
        </pc:spChg>
        <pc:spChg chg="add del">
          <ac:chgData name="Rayner Mendez" userId="6b5bcfdd3c436e95" providerId="LiveId" clId="{B35B19F6-BB53-48FA-A463-D5BED80C7958}" dt="2021-12-21T18:05:01.910" v="836" actId="26606"/>
          <ac:spMkLst>
            <pc:docMk/>
            <pc:sldMk cId="814428647" sldId="290"/>
            <ac:spMk id="110" creationId="{22C818ED-8AE7-4F62-A257-F746006636AF}"/>
          </ac:spMkLst>
        </pc:spChg>
        <pc:spChg chg="add del">
          <ac:chgData name="Rayner Mendez" userId="6b5bcfdd3c436e95" providerId="LiveId" clId="{B35B19F6-BB53-48FA-A463-D5BED80C7958}" dt="2021-12-21T18:05:01.910" v="836" actId="26606"/>
          <ac:spMkLst>
            <pc:docMk/>
            <pc:sldMk cId="814428647" sldId="290"/>
            <ac:spMk id="111" creationId="{1F1FF39A-AC3C-4066-9D4C-519AA22812EA}"/>
          </ac:spMkLst>
        </pc:spChg>
        <pc:spChg chg="add del">
          <ac:chgData name="Rayner Mendez" userId="6b5bcfdd3c436e95" providerId="LiveId" clId="{B35B19F6-BB53-48FA-A463-D5BED80C7958}" dt="2021-12-21T18:05:01.910" v="836" actId="26606"/>
          <ac:spMkLst>
            <pc:docMk/>
            <pc:sldMk cId="814428647" sldId="290"/>
            <ac:spMk id="112" creationId="{FDB4AB29-9860-462E-B579-181B5532A46B}"/>
          </ac:spMkLst>
        </pc:spChg>
        <pc:spChg chg="add del">
          <ac:chgData name="Rayner Mendez" userId="6b5bcfdd3c436e95" providerId="LiveId" clId="{B35B19F6-BB53-48FA-A463-D5BED80C7958}" dt="2021-12-21T18:04:58.877" v="833" actId="26606"/>
          <ac:spMkLst>
            <pc:docMk/>
            <pc:sldMk cId="814428647" sldId="290"/>
            <ac:spMk id="117" creationId="{3CED7894-4F62-4A6C-8DB5-DB5BE08E9C03}"/>
          </ac:spMkLst>
        </pc:spChg>
        <pc:spChg chg="add del">
          <ac:chgData name="Rayner Mendez" userId="6b5bcfdd3c436e95" providerId="LiveId" clId="{B35B19F6-BB53-48FA-A463-D5BED80C7958}" dt="2021-12-21T18:04:58.877" v="833" actId="26606"/>
          <ac:spMkLst>
            <pc:docMk/>
            <pc:sldMk cId="814428647" sldId="290"/>
            <ac:spMk id="119" creationId="{E536F3B4-50F6-4C52-8F76-4EB1214719DC}"/>
          </ac:spMkLst>
        </pc:spChg>
        <pc:spChg chg="add del">
          <ac:chgData name="Rayner Mendez" userId="6b5bcfdd3c436e95" providerId="LiveId" clId="{B35B19F6-BB53-48FA-A463-D5BED80C7958}" dt="2021-12-21T18:05:01.904" v="835" actId="26606"/>
          <ac:spMkLst>
            <pc:docMk/>
            <pc:sldMk cId="814428647" sldId="290"/>
            <ac:spMk id="121" creationId="{36B822CC-7DA9-4417-AA94-64CEB676F0B8}"/>
          </ac:spMkLst>
        </pc:spChg>
        <pc:spChg chg="add del">
          <ac:chgData name="Rayner Mendez" userId="6b5bcfdd3c436e95" providerId="LiveId" clId="{B35B19F6-BB53-48FA-A463-D5BED80C7958}" dt="2021-12-21T18:05:01.904" v="835" actId="26606"/>
          <ac:spMkLst>
            <pc:docMk/>
            <pc:sldMk cId="814428647" sldId="290"/>
            <ac:spMk id="122" creationId="{AFA01E88-71CC-4FF3-9E81-51E0C32B45E4}"/>
          </ac:spMkLst>
        </pc:spChg>
        <pc:spChg chg="add">
          <ac:chgData name="Rayner Mendez" userId="6b5bcfdd3c436e95" providerId="LiveId" clId="{B35B19F6-BB53-48FA-A463-D5BED80C7958}" dt="2021-12-21T18:05:01.910" v="836" actId="26606"/>
          <ac:spMkLst>
            <pc:docMk/>
            <pc:sldMk cId="814428647" sldId="290"/>
            <ac:spMk id="123" creationId="{7B42427A-0A1F-4A55-8705-D9179F1E0CFB}"/>
          </ac:spMkLst>
        </pc:spChg>
        <pc:spChg chg="add">
          <ac:chgData name="Rayner Mendez" userId="6b5bcfdd3c436e95" providerId="LiveId" clId="{B35B19F6-BB53-48FA-A463-D5BED80C7958}" dt="2021-12-21T18:05:01.910" v="836" actId="26606"/>
          <ac:spMkLst>
            <pc:docMk/>
            <pc:sldMk cId="814428647" sldId="290"/>
            <ac:spMk id="124" creationId="{1BB56EB9-078F-4952-AC1F-149C7A0AE4D5}"/>
          </ac:spMkLst>
        </pc:spChg>
        <pc:spChg chg="add">
          <ac:chgData name="Rayner Mendez" userId="6b5bcfdd3c436e95" providerId="LiveId" clId="{B35B19F6-BB53-48FA-A463-D5BED80C7958}" dt="2021-12-21T18:05:01.910" v="836" actId="26606"/>
          <ac:spMkLst>
            <pc:docMk/>
            <pc:sldMk cId="814428647" sldId="290"/>
            <ac:spMk id="125" creationId="{EE54A6FE-D8CB-48A3-900B-053D4EBD3B85}"/>
          </ac:spMkLst>
        </pc:spChg>
        <pc:spChg chg="add">
          <ac:chgData name="Rayner Mendez" userId="6b5bcfdd3c436e95" providerId="LiveId" clId="{B35B19F6-BB53-48FA-A463-D5BED80C7958}" dt="2021-12-21T18:05:01.910" v="836" actId="26606"/>
          <ac:spMkLst>
            <pc:docMk/>
            <pc:sldMk cId="814428647" sldId="290"/>
            <ac:spMk id="126" creationId="{D3772EE4-ED5E-4D3A-A306-B22CF866786D}"/>
          </ac:spMkLst>
        </pc:spChg>
        <pc:spChg chg="add">
          <ac:chgData name="Rayner Mendez" userId="6b5bcfdd3c436e95" providerId="LiveId" clId="{B35B19F6-BB53-48FA-A463-D5BED80C7958}" dt="2021-12-21T18:05:01.910" v="836" actId="26606"/>
          <ac:spMkLst>
            <pc:docMk/>
            <pc:sldMk cId="814428647" sldId="290"/>
            <ac:spMk id="127" creationId="{10058680-D07C-4893-B2B7-91543F18AB32}"/>
          </ac:spMkLst>
        </pc:spChg>
        <pc:picChg chg="add del">
          <ac:chgData name="Rayner Mendez" userId="6b5bcfdd3c436e95" providerId="LiveId" clId="{B35B19F6-BB53-48FA-A463-D5BED80C7958}" dt="2021-12-21T18:02:49.794" v="776" actId="26606"/>
          <ac:picMkLst>
            <pc:docMk/>
            <pc:sldMk cId="814428647" sldId="290"/>
            <ac:picMk id="5" creationId="{BF4823CD-1C90-436A-A93C-938B4879A7FE}"/>
          </ac:picMkLst>
        </pc:picChg>
        <pc:picChg chg="add del">
          <ac:chgData name="Rayner Mendez" userId="6b5bcfdd3c436e95" providerId="LiveId" clId="{B35B19F6-BB53-48FA-A463-D5BED80C7958}" dt="2021-12-21T18:02:59.127" v="778" actId="26606"/>
          <ac:picMkLst>
            <pc:docMk/>
            <pc:sldMk cId="814428647" sldId="290"/>
            <ac:picMk id="25" creationId="{9C709D06-A1D4-40B9-B098-8F063BF1E128}"/>
          </ac:picMkLst>
        </pc:picChg>
        <pc:picChg chg="add del">
          <ac:chgData name="Rayner Mendez" userId="6b5bcfdd3c436e95" providerId="LiveId" clId="{B35B19F6-BB53-48FA-A463-D5BED80C7958}" dt="2021-12-21T18:03:07.338" v="780" actId="26606"/>
          <ac:picMkLst>
            <pc:docMk/>
            <pc:sldMk cId="814428647" sldId="290"/>
            <ac:picMk id="33" creationId="{69B179DD-C487-4D59-BFAB-F80456AA45CF}"/>
          </ac:picMkLst>
        </pc:picChg>
        <pc:picChg chg="add del">
          <ac:chgData name="Rayner Mendez" userId="6b5bcfdd3c436e95" providerId="LiveId" clId="{B35B19F6-BB53-48FA-A463-D5BED80C7958}" dt="2021-12-21T18:03:08.782" v="782" actId="26606"/>
          <ac:picMkLst>
            <pc:docMk/>
            <pc:sldMk cId="814428647" sldId="290"/>
            <ac:picMk id="41" creationId="{BF4823CD-1C90-436A-A93C-938B4879A7FE}"/>
          </ac:picMkLst>
        </pc:picChg>
        <pc:picChg chg="add mod ord">
          <ac:chgData name="Rayner Mendez" userId="6b5bcfdd3c436e95" providerId="LiveId" clId="{B35B19F6-BB53-48FA-A463-D5BED80C7958}" dt="2021-12-21T18:05:01.910" v="836" actId="26606"/>
          <ac:picMkLst>
            <pc:docMk/>
            <pc:sldMk cId="814428647" sldId="290"/>
            <ac:picMk id="49" creationId="{9C709D06-A1D4-40B9-B098-8F063BF1E128}"/>
          </ac:picMkLst>
        </pc:picChg>
        <pc:cxnChg chg="add del">
          <ac:chgData name="Rayner Mendez" userId="6b5bcfdd3c436e95" providerId="LiveId" clId="{B35B19F6-BB53-48FA-A463-D5BED80C7958}" dt="2021-12-21T18:02:49.794" v="776" actId="26606"/>
          <ac:cxnSpMkLst>
            <pc:docMk/>
            <pc:sldMk cId="814428647" sldId="290"/>
            <ac:cxnSpMk id="19" creationId="{34E5597F-CE67-4085-9548-E6A8036DA3BB}"/>
          </ac:cxnSpMkLst>
        </pc:cxnChg>
        <pc:cxnChg chg="add del">
          <ac:chgData name="Rayner Mendez" userId="6b5bcfdd3c436e95" providerId="LiveId" clId="{B35B19F6-BB53-48FA-A463-D5BED80C7958}" dt="2021-12-21T18:03:08.782" v="782" actId="26606"/>
          <ac:cxnSpMkLst>
            <pc:docMk/>
            <pc:sldMk cId="814428647" sldId="290"/>
            <ac:cxnSpMk id="43" creationId="{34E5597F-CE67-4085-9548-E6A8036DA3BB}"/>
          </ac:cxnSpMkLst>
        </pc:cxnChg>
        <pc:cxnChg chg="add del">
          <ac:chgData name="Rayner Mendez" userId="6b5bcfdd3c436e95" providerId="LiveId" clId="{B35B19F6-BB53-48FA-A463-D5BED80C7958}" dt="2021-12-21T18:03:47.867" v="792" actId="26606"/>
          <ac:cxnSpMkLst>
            <pc:docMk/>
            <pc:sldMk cId="814428647" sldId="290"/>
            <ac:cxnSpMk id="85" creationId="{34E5597F-CE67-4085-9548-E6A8036DA3BB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12/21/2021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33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977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12/21/2021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680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12/21/2021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1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12/21/2021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386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993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174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143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17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12/21/2021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855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146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97890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hyperlink" Target="https://d.docs.live.net/6b5bcfdd3c436e95/College/CUNY%20New%20York%20City%20College%20of%20Technology%20(Computer%20Systems)/2021/Fall%202021/CST%203504%20-%20Design%20of%20Microcomputer%20Databases/final%20project/caribbean-cuisine-restaurant-script-create-statement.sql" TargetMode="External"/><Relationship Id="rId4" Type="http://schemas.openxmlformats.org/officeDocument/2006/relationships/image" Target="../media/image23.png"/><Relationship Id="rId9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d.docs.live.net/6b5bcfdd3c436e95/College/CUNY%20New%20York%20City%20College%20of%20Technology%20(Computer%20Systems)/2021/Fall%202021/CST%203504%20-%20Design%20of%20Microcomputer%20Databases/final%20project/caribbean-cuisine-restaurant-script-select-statement.sql" TargetMode="External"/><Relationship Id="rId3" Type="http://schemas.openxmlformats.org/officeDocument/2006/relationships/hyperlink" Target="https://d.docs.live.net/6b5bcfdd3c436e95/College/CUNY%20New%20York%20City%20College%20of%20Technology%20(Computer%20Systems)/2021/Fall%202021/CST%203504%20-%20Design%20of%20Microcomputer%20Databases/final%20project/caribbean-cuisine-restaurant-script-insert-statement.sql" TargetMode="External"/><Relationship Id="rId7" Type="http://schemas.openxmlformats.org/officeDocument/2006/relationships/image" Target="../media/image2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 room with tables and chairs&#10;&#10;Description automatically generated with medium confidence">
            <a:extLst>
              <a:ext uri="{FF2B5EF4-FFF2-40B4-BE49-F238E27FC236}">
                <a16:creationId xmlns:a16="http://schemas.microsoft.com/office/drawing/2014/main" id="{F9746686-F1C5-4EE7-BC82-2C44EEF747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7764" r="9091" b="294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601201"/>
            <a:ext cx="3702134" cy="5791132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FC5398-C628-478A-822A-BE6CBC5155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1" y="1524001"/>
            <a:ext cx="3208866" cy="347838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Caribbean cuisine Restaurant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730D41-D3A4-4CFC-91DC-62E6A5AE5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1" y="5145513"/>
            <a:ext cx="3208866" cy="7388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>
                    <a:alpha val="75000"/>
                  </a:srgbClr>
                </a:solidFill>
              </a:rPr>
              <a:t>Rayner Mendez</a:t>
            </a:r>
          </a:p>
          <a:p>
            <a:r>
              <a:rPr lang="en-US">
                <a:solidFill>
                  <a:srgbClr val="FFFFFF">
                    <a:alpha val="75000"/>
                  </a:srgbClr>
                </a:solidFill>
              </a:rPr>
              <a:t>CST 3504</a:t>
            </a:r>
          </a:p>
        </p:txBody>
      </p:sp>
    </p:spTree>
    <p:extLst>
      <p:ext uri="{BB962C8B-B14F-4D97-AF65-F5344CB8AC3E}">
        <p14:creationId xmlns:p14="http://schemas.microsoft.com/office/powerpoint/2010/main" val="67487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5D8AF-E1A0-48D1-B522-9A53FF449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Implementation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EE538-91D6-4D8D-A2A6-450A1A67C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890876"/>
            <a:ext cx="3327571" cy="49469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6450D3-E0F9-4849-9C65-2F7B49F7A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629" y="702156"/>
            <a:ext cx="4089610" cy="61356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47CA29-9EB4-488D-A7F6-A574E1324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3239" y="715437"/>
            <a:ext cx="3537132" cy="2660787"/>
          </a:xfrm>
          <a:prstGeom prst="rect">
            <a:avLst/>
          </a:prstGeom>
        </p:spPr>
      </p:pic>
      <p:pic>
        <p:nvPicPr>
          <p:cNvPr id="13" name="Graphic 12" descr="Programmer male with solid fill">
            <a:hlinkClick r:id="rId5"/>
            <a:extLst>
              <a:ext uri="{FF2B5EF4-FFF2-40B4-BE49-F238E27FC236}">
                <a16:creationId xmlns:a16="http://schemas.microsoft.com/office/drawing/2014/main" id="{20030124-55E0-4B5B-BECF-3F88B3EE79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20513" y="3654687"/>
            <a:ext cx="914400" cy="914400"/>
          </a:xfrm>
          <a:prstGeom prst="rect">
            <a:avLst/>
          </a:prstGeom>
        </p:spPr>
      </p:pic>
      <p:pic>
        <p:nvPicPr>
          <p:cNvPr id="15" name="Graphic 14" descr="Arrow: Clockwise curve with solid fill">
            <a:extLst>
              <a:ext uri="{FF2B5EF4-FFF2-40B4-BE49-F238E27FC236}">
                <a16:creationId xmlns:a16="http://schemas.microsoft.com/office/drawing/2014/main" id="{8DDBD672-809F-40E7-8112-F39FB5FE0E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12645" y="4847550"/>
            <a:ext cx="639160" cy="6391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8C9E11E-EE89-4D4A-8E05-64E73C7FEA1C}"/>
              </a:ext>
            </a:extLst>
          </p:cNvPr>
          <p:cNvSpPr txBox="1"/>
          <p:nvPr/>
        </p:nvSpPr>
        <p:spPr>
          <a:xfrm>
            <a:off x="9220513" y="5635986"/>
            <a:ext cx="2062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Click on the icon to open the </a:t>
            </a:r>
            <a:r>
              <a:rPr lang="en-US" err="1">
                <a:solidFill>
                  <a:schemeClr val="bg1"/>
                </a:solidFill>
              </a:rPr>
              <a:t>script.sql</a:t>
            </a:r>
            <a:r>
              <a:rPr lang="en-US">
                <a:solidFill>
                  <a:schemeClr val="bg1"/>
                </a:solidFill>
              </a:rPr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1745030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5D8AF-E1A0-48D1-B522-9A53FF449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Testing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B77FA2-C730-49AC-BE03-D873F14D4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015753"/>
            <a:ext cx="5728683" cy="44038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0505D1-0A29-48A9-B203-96FE4D100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590" y="702156"/>
            <a:ext cx="5503482" cy="40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592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5D8AF-E1A0-48D1-B522-9A53FF449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Testing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2C329D-736E-4F55-9EDE-6567803BF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963645"/>
            <a:ext cx="5842300" cy="4769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419F36-75B8-4A0C-8384-77B08AB40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904" y="702156"/>
            <a:ext cx="4946904" cy="501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794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5D8AF-E1A0-48D1-B522-9A53FF449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Testing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92262-BA2B-4242-8D9A-C16782EFE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3" y="2031183"/>
            <a:ext cx="6491510" cy="39750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D32EE1-DC9F-4419-8B81-89990FCDD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537" y="702156"/>
            <a:ext cx="2933851" cy="51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92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5D8AF-E1A0-48D1-B522-9A53FF449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Testing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9E57B1-BEF0-4BCA-9736-8FF80932C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890876"/>
            <a:ext cx="9791843" cy="475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621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5D8AF-E1A0-48D1-B522-9A53FF449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Testing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A65DA7-54E4-4338-804E-1CDBEF351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3" y="1890876"/>
            <a:ext cx="5130204" cy="39525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F10E98-1222-46E6-A43A-1ACC038EF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213" y="702156"/>
            <a:ext cx="5353325" cy="465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383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5D8AF-E1A0-48D1-B522-9A53FF449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Testing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C2B1C7-C6E3-4F1F-956F-5F7E67AFE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019878"/>
            <a:ext cx="10916211" cy="454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7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5D8AF-E1A0-48D1-B522-9A53FF449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Testing 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BEFD0-2D3E-4CA4-A277-31D595F03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565" y="1125174"/>
            <a:ext cx="3886400" cy="4870700"/>
          </a:xfrm>
          <a:prstGeom prst="rect">
            <a:avLst/>
          </a:prstGeom>
        </p:spPr>
      </p:pic>
      <p:pic>
        <p:nvPicPr>
          <p:cNvPr id="8" name="Graphic 7" descr="Programmer male with solid fill">
            <a:hlinkClick r:id="rId3"/>
            <a:extLst>
              <a:ext uri="{FF2B5EF4-FFF2-40B4-BE49-F238E27FC236}">
                <a16:creationId xmlns:a16="http://schemas.microsoft.com/office/drawing/2014/main" id="{35ED9A30-3029-48E8-9A30-9DFD1B6A56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3232" y="1886050"/>
            <a:ext cx="914400" cy="914400"/>
          </a:xfrm>
          <a:prstGeom prst="rect">
            <a:avLst/>
          </a:prstGeom>
        </p:spPr>
      </p:pic>
      <p:pic>
        <p:nvPicPr>
          <p:cNvPr id="9" name="Graphic 8" descr="Arrow: Clockwise curve with solid fill">
            <a:extLst>
              <a:ext uri="{FF2B5EF4-FFF2-40B4-BE49-F238E27FC236}">
                <a16:creationId xmlns:a16="http://schemas.microsoft.com/office/drawing/2014/main" id="{A38B6CC2-D66F-4AAE-A46F-A2A6ACB113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43336" y="3083739"/>
            <a:ext cx="639160" cy="6391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8FDFA1-4A4E-42FA-B1BD-8DDAEFBA0463}"/>
              </a:ext>
            </a:extLst>
          </p:cNvPr>
          <p:cNvSpPr txBox="1"/>
          <p:nvPr/>
        </p:nvSpPr>
        <p:spPr>
          <a:xfrm>
            <a:off x="8951204" y="3872175"/>
            <a:ext cx="2062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Click on the icon to open the </a:t>
            </a:r>
            <a:r>
              <a:rPr lang="en-US" err="1">
                <a:solidFill>
                  <a:schemeClr val="bg1"/>
                </a:solidFill>
              </a:rPr>
              <a:t>script.sql</a:t>
            </a:r>
            <a:r>
              <a:rPr lang="en-US">
                <a:solidFill>
                  <a:schemeClr val="bg1"/>
                </a:solidFill>
              </a:rPr>
              <a:t> file</a:t>
            </a:r>
          </a:p>
        </p:txBody>
      </p:sp>
      <p:pic>
        <p:nvPicPr>
          <p:cNvPr id="11" name="Graphic 10" descr="Programmer male with solid fill">
            <a:hlinkClick r:id="rId8"/>
            <a:extLst>
              <a:ext uri="{FF2B5EF4-FFF2-40B4-BE49-F238E27FC236}">
                <a16:creationId xmlns:a16="http://schemas.microsoft.com/office/drawing/2014/main" id="{9068B335-ED15-4DF4-BB39-6FD253236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7590" y="189087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846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5D8AF-E1A0-48D1-B522-9A53FF449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Testing 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3FA159-84C6-444E-921C-AB8CAFAB0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430" y="1443626"/>
            <a:ext cx="7499735" cy="501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59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6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3FD8A6-5414-4D07-B5CF-8B303AD85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24999"/>
            <a:ext cx="4076149" cy="4608003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chemeClr val="accent2"/>
                </a:solidFill>
              </a:rPr>
              <a:t>Business Description</a:t>
            </a:r>
          </a:p>
        </p:txBody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756BE-3A24-4175-B842-7A7CD756D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586" y="1124998"/>
            <a:ext cx="6143248" cy="46080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i="0" u="none" strike="noStrike">
                <a:solidFill>
                  <a:schemeClr val="tx1"/>
                </a:solidFill>
                <a:effectLst/>
                <a:latin typeface="Proxima Nova"/>
              </a:rPr>
              <a:t>Caribbean Cuisine Restaurant is a food service business that serves a variety of Caribbean food. Because the business is growing, my client will need a system capable of tracking customers, orders, inventory, employees, locations, deliveries, offers, discounts, profit, and receipts.</a:t>
            </a: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827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3FD8A6-5414-4D07-B5CF-8B303AD85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24999"/>
            <a:ext cx="4076149" cy="4608003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chemeClr val="accent2"/>
                </a:solidFill>
              </a:rPr>
              <a:t>Goals</a:t>
            </a:r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756BE-3A24-4175-B842-7A7CD756D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586" y="1124998"/>
            <a:ext cx="6143248" cy="4608003"/>
          </a:xfrm>
        </p:spPr>
        <p:txBody>
          <a:bodyPr>
            <a:normAutofit/>
          </a:bodyPr>
          <a:lstStyle/>
          <a:p>
            <a:pPr rtl="0" fontAlgn="base"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>
                <a:solidFill>
                  <a:schemeClr val="tx1"/>
                </a:solidFill>
                <a:effectLst/>
                <a:latin typeface="Proxima Nova"/>
              </a:rPr>
              <a:t>Plan the execution of the database according to the business requirements.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>
                <a:solidFill>
                  <a:schemeClr val="tx1"/>
                </a:solidFill>
                <a:effectLst/>
                <a:latin typeface="Proxima Nova"/>
              </a:rPr>
              <a:t>Analyze the business requirements gathered from the client.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>
                <a:solidFill>
                  <a:schemeClr val="tx1"/>
                </a:solidFill>
                <a:effectLst/>
                <a:latin typeface="Proxima Nova"/>
              </a:rPr>
              <a:t>Develop the logical design of the database.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>
                <a:solidFill>
                  <a:schemeClr val="tx1"/>
                </a:solidFill>
                <a:effectLst/>
                <a:latin typeface="Proxima Nova"/>
              </a:rPr>
              <a:t>Develop the physical design of the database.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>
                <a:solidFill>
                  <a:schemeClr val="tx1"/>
                </a:solidFill>
                <a:effectLst/>
                <a:latin typeface="Proxima Nova"/>
              </a:rPr>
              <a:t>Implement the physical design and create a production-ready database.</a:t>
            </a:r>
          </a:p>
        </p:txBody>
      </p:sp>
    </p:spTree>
    <p:extLst>
      <p:ext uri="{BB962C8B-B14F-4D97-AF65-F5344CB8AC3E}">
        <p14:creationId xmlns:p14="http://schemas.microsoft.com/office/powerpoint/2010/main" val="1689136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3FD8A6-5414-4D07-B5CF-8B303AD85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24999"/>
            <a:ext cx="4076149" cy="4608003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chemeClr val="accent2"/>
                </a:solidFill>
              </a:rPr>
              <a:t>Tables Description</a:t>
            </a:r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756BE-3A24-4175-B842-7A7CD756D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586" y="1124998"/>
            <a:ext cx="6143248" cy="4608003"/>
          </a:xfrm>
        </p:spPr>
        <p:txBody>
          <a:bodyPr>
            <a:normAutofit fontScale="85000" lnSpcReduction="20000"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 Table: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represents a customer location customer or a delivery customer.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Orders Table:</a:t>
            </a:r>
            <a:r>
              <a:rPr lang="en-US" sz="180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Keeps track of the online and on-site orders made. 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Order Item Table: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Keeps track of the items used to create the order.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Discount Table: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to create discount codes which later will be used in combination with the order table.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Delivery Table: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Contains information about every online order that has been delivered.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Inventory Table</a:t>
            </a:r>
            <a:r>
              <a:rPr lang="en-US" sz="180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Keeps track of the items the location </a:t>
            </a:r>
            <a:r>
              <a:rPr lang="en-US" sz="18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has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Recipe Table: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Keeps track of the recipes used in every order.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Location Table: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Represent the employee’s location and the inventory location.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Employee Table: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Holds the information of every employee based on its location.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Address Table: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Holds the address of the credit card table, location table, employee table, and delivery table.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Credit Card Table: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Represents the payment method when the customer </a:t>
            </a:r>
          </a:p>
        </p:txBody>
      </p:sp>
    </p:spTree>
    <p:extLst>
      <p:ext uri="{BB962C8B-B14F-4D97-AF65-F5344CB8AC3E}">
        <p14:creationId xmlns:p14="http://schemas.microsoft.com/office/powerpoint/2010/main" val="3527723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16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18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26F885-43B9-4A03-980E-2A005A7D9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Database Diagrams</a:t>
            </a:r>
          </a:p>
        </p:txBody>
      </p:sp>
      <p:sp>
        <p:nvSpPr>
          <p:cNvPr id="127" name="Rectangle 120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32813-084D-4728-96A6-09F6A9E96B26}"/>
              </a:ext>
            </a:extLst>
          </p:cNvPr>
          <p:cNvSpPr txBox="1"/>
          <p:nvPr/>
        </p:nvSpPr>
        <p:spPr>
          <a:xfrm>
            <a:off x="671513" y="2536031"/>
            <a:ext cx="3123783" cy="3671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>
                <a:solidFill>
                  <a:srgbClr val="FFFFFF"/>
                </a:solidFill>
              </a:rPr>
              <a:t>Logical and Relational Diagrams</a:t>
            </a:r>
          </a:p>
        </p:txBody>
      </p:sp>
      <p:pic>
        <p:nvPicPr>
          <p:cNvPr id="49" name="Picture 4" descr="Vibrant multicolour checkered floor design">
            <a:extLst>
              <a:ext uri="{FF2B5EF4-FFF2-40B4-BE49-F238E27FC236}">
                <a16:creationId xmlns:a16="http://schemas.microsoft.com/office/drawing/2014/main" id="{9C709D06-A1D4-40B9-B098-8F063BF1E1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93" r="6419"/>
          <a:stretch/>
        </p:blipFill>
        <p:spPr>
          <a:xfrm>
            <a:off x="4241830" y="601200"/>
            <a:ext cx="7503636" cy="57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28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6BBC719-ED1B-4F5F-B1E9-661A50378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49" y="0"/>
            <a:ext cx="115512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751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2C0A9FF-5A86-4FA7-ADB0-D0A5798CE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63" y="0"/>
            <a:ext cx="116180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20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5D8AF-E1A0-48D1-B522-9A53FF449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Implementation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EBD24E-BE4D-4E5F-806E-A6ABA870C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019007"/>
            <a:ext cx="3676839" cy="2070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8639B8-0040-4086-ABFA-6E3F1C573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4293493"/>
            <a:ext cx="3676839" cy="3111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B1EEA7-8D7F-486B-B7BC-A38284C76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92" y="4741884"/>
            <a:ext cx="3924502" cy="1708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890944-7943-45CC-BA2C-784E8C3E6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5694" y="702156"/>
            <a:ext cx="3765744" cy="13716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356E2F-11C4-484B-B199-B7C147E163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5694" y="2101913"/>
            <a:ext cx="3473629" cy="16891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1B2BF9-BBE5-45D4-8958-2882A22A98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5694" y="3854850"/>
            <a:ext cx="2997354" cy="4699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CD7476F-8F08-432A-9759-6A85CECA27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5694" y="4468262"/>
            <a:ext cx="2686188" cy="16637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EC33A05-2000-4E94-A64E-A63318FE12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02774" y="693274"/>
            <a:ext cx="2743341" cy="8255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0E9C865-C54A-4AB8-BD67-42D1C29F95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02774" y="1582505"/>
            <a:ext cx="2876698" cy="258458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13EF681-8E13-407E-9F35-55C3C9839F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02774" y="4232850"/>
            <a:ext cx="3016405" cy="40642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46CD50-2FC7-49DE-94D2-6054CA934B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02774" y="4714427"/>
            <a:ext cx="3340272" cy="186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66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5D8AF-E1A0-48D1-B522-9A53FF449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Implementation - 2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BF0B48-2BC9-464F-A12A-E4D77B285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972560"/>
            <a:ext cx="3448227" cy="27750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6D0CB7-593B-4CD6-8A8E-2A50690E8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4829337"/>
            <a:ext cx="3048157" cy="13399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D02145-4F93-4D58-A868-C3425C86F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4345" y="702156"/>
            <a:ext cx="3397425" cy="40578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12E459E-06A5-4D57-AF39-804605B9EA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4345" y="4829337"/>
            <a:ext cx="3022755" cy="172728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8719106-3C47-4AAB-82EA-DCFEE1F689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096" y="664650"/>
            <a:ext cx="3753043" cy="569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1283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Override1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2455B2D-BAB7-438A-85DA-0266A24CB79F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8C6403A-684A-431F-8F36-A24C99E286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DF95FD5-1F25-4FA5-84C8-2AB1AFB896F4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{E76CCF57-EA85-4EB3-B951-85965697B056}tf11964407_win32</Template>
  <Application>Microsoft Office PowerPoint</Application>
  <PresentationFormat>Widescreen</PresentationFormat>
  <Slides>18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DividendVTI</vt:lpstr>
      <vt:lpstr>Caribbean cuisine Restaurant</vt:lpstr>
      <vt:lpstr>Business Description</vt:lpstr>
      <vt:lpstr>Goals</vt:lpstr>
      <vt:lpstr>Tables Description</vt:lpstr>
      <vt:lpstr>Database Diagrams</vt:lpstr>
      <vt:lpstr>PowerPoint Presentation</vt:lpstr>
      <vt:lpstr>PowerPoint Presentation</vt:lpstr>
      <vt:lpstr>Implementation</vt:lpstr>
      <vt:lpstr>Implementation - 2</vt:lpstr>
      <vt:lpstr>Implementation - 3</vt:lpstr>
      <vt:lpstr>Testing</vt:lpstr>
      <vt:lpstr>Testing 2</vt:lpstr>
      <vt:lpstr>Testing 3</vt:lpstr>
      <vt:lpstr>Testing 4</vt:lpstr>
      <vt:lpstr>Testing 5</vt:lpstr>
      <vt:lpstr>Testing 6</vt:lpstr>
      <vt:lpstr>Testing 7</vt:lpstr>
      <vt:lpstr>Testing 8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Rayner.Mendez@mail.citytech.cuny.edu</dc:creator>
  <cp:revision>1</cp:revision>
  <dcterms:created xsi:type="dcterms:W3CDTF">2021-12-21T15:55:39Z</dcterms:created>
  <dcterms:modified xsi:type="dcterms:W3CDTF">2021-12-21T23:59:13Z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